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sldIdLst>
    <p:sldId id="256" r:id="rId2"/>
    <p:sldId id="257" r:id="rId3"/>
    <p:sldId id="270" r:id="rId4"/>
    <p:sldId id="269" r:id="rId5"/>
    <p:sldId id="271" r:id="rId6"/>
    <p:sldId id="274" r:id="rId7"/>
    <p:sldId id="281" r:id="rId8"/>
    <p:sldId id="272" r:id="rId9"/>
    <p:sldId id="273" r:id="rId10"/>
    <p:sldId id="266" r:id="rId11"/>
    <p:sldId id="279" r:id="rId12"/>
    <p:sldId id="275" r:id="rId13"/>
    <p:sldId id="276" r:id="rId14"/>
    <p:sldId id="258" r:id="rId15"/>
    <p:sldId id="277" r:id="rId16"/>
    <p:sldId id="278" r:id="rId17"/>
    <p:sldId id="263"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hyperlink" Target="https://raisingchildren.net.au/babies/connecting-communicating/communicating/baby-communication-talking" TargetMode="External"/><Relationship Id="rId3" Type="http://schemas.openxmlformats.org/officeDocument/2006/relationships/hyperlink" Target="https://raisingchildren.net.au/guides/first-1000-days/play/playing-with-newborns" TargetMode="External"/><Relationship Id="rId7" Type="http://schemas.openxmlformats.org/officeDocument/2006/relationships/hyperlink" Target="https://raisingchildren.net.au/newborns/connecting-communicating/bonding/bonding-newborns" TargetMode="External"/><Relationship Id="rId2" Type="http://schemas.openxmlformats.org/officeDocument/2006/relationships/hyperlink" Target="https://raisingchildren.net.au/babies/sleep/settling-routines/patting-settling" TargetMode="External"/><Relationship Id="rId1" Type="http://schemas.openxmlformats.org/officeDocument/2006/relationships/hyperlink" Target="https://raisingchildren.net.au/newborns/health-daily-care/dressing-newborns/dressing-a-newborn" TargetMode="External"/><Relationship Id="rId6" Type="http://schemas.openxmlformats.org/officeDocument/2006/relationships/hyperlink" Target="https://raisingchildren.net.au/babies/parenting-in-pictures/baby-toddler-cues" TargetMode="External"/><Relationship Id="rId5" Type="http://schemas.openxmlformats.org/officeDocument/2006/relationships/hyperlink" Target="https://raisingchildren.net.au/babies/parenting-in-pictures/changing-a-nappy" TargetMode="External"/><Relationship Id="rId4" Type="http://schemas.openxmlformats.org/officeDocument/2006/relationships/hyperlink" Target="https://raisingchildren.net.au/babies/parenting-in-pictures/bathing-a-newborn-pictures"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sciencedirect.com/topics/medicine-and-dentistry/oxygen-saturation"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raisingchildren.net.au/babies/connecting-communicating/communicating/baby-communication-talking" TargetMode="External"/><Relationship Id="rId3" Type="http://schemas.openxmlformats.org/officeDocument/2006/relationships/hyperlink" Target="https://raisingchildren.net.au/guides/first-1000-days/play/playing-with-newborns" TargetMode="External"/><Relationship Id="rId7" Type="http://schemas.openxmlformats.org/officeDocument/2006/relationships/hyperlink" Target="https://raisingchildren.net.au/newborns/connecting-communicating/bonding/bonding-newborns" TargetMode="External"/><Relationship Id="rId2" Type="http://schemas.openxmlformats.org/officeDocument/2006/relationships/hyperlink" Target="https://raisingchildren.net.au/babies/sleep/settling-routines/patting-settling" TargetMode="External"/><Relationship Id="rId1" Type="http://schemas.openxmlformats.org/officeDocument/2006/relationships/hyperlink" Target="https://raisingchildren.net.au/newborns/health-daily-care/dressing-newborns/dressing-a-newborn" TargetMode="External"/><Relationship Id="rId6" Type="http://schemas.openxmlformats.org/officeDocument/2006/relationships/hyperlink" Target="https://raisingchildren.net.au/babies/parenting-in-pictures/baby-toddler-cues" TargetMode="External"/><Relationship Id="rId5" Type="http://schemas.openxmlformats.org/officeDocument/2006/relationships/hyperlink" Target="https://raisingchildren.net.au/babies/parenting-in-pictures/changing-a-nappy" TargetMode="External"/><Relationship Id="rId4" Type="http://schemas.openxmlformats.org/officeDocument/2006/relationships/hyperlink" Target="https://raisingchildren.net.au/babies/parenting-in-pictures/bathing-a-newborn-picture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sciencedirect.com/topics/medicine-and-dentistry/oxygen-saturat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AA29B-0764-4CCB-BE72-0DA347FA6F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1716EC9-EDD5-4B31-99DC-B6FFA8D6B7E9}">
      <dgm:prSet/>
      <dgm:spPr/>
      <dgm:t>
        <a:bodyPr/>
        <a:lstStyle/>
        <a:p>
          <a:r>
            <a:rPr lang="en-GB" b="1" i="0" u="none" dirty="0">
              <a:solidFill>
                <a:srgbClr val="0070C0"/>
              </a:solidFill>
            </a:rPr>
            <a:t>“Dads can sometimes get a little bit forgotten about, and they can sometimes forget about themselves too.”</a:t>
          </a:r>
          <a:endParaRPr lang="en-US" u="none" dirty="0">
            <a:solidFill>
              <a:srgbClr val="0070C0"/>
            </a:solidFill>
          </a:endParaRPr>
        </a:p>
      </dgm:t>
    </dgm:pt>
    <dgm:pt modelId="{46F9403F-68C9-4B56-B287-A59A0F92249B}" type="parTrans" cxnId="{D4060DE1-47DB-4510-8CD8-E664005E89CD}">
      <dgm:prSet/>
      <dgm:spPr/>
      <dgm:t>
        <a:bodyPr/>
        <a:lstStyle/>
        <a:p>
          <a:endParaRPr lang="en-US"/>
        </a:p>
      </dgm:t>
    </dgm:pt>
    <dgm:pt modelId="{6EA9E4A7-06B0-4730-9317-51EB204A60BE}" type="sibTrans" cxnId="{D4060DE1-47DB-4510-8CD8-E664005E89CD}">
      <dgm:prSet/>
      <dgm:spPr/>
      <dgm:t>
        <a:bodyPr/>
        <a:lstStyle/>
        <a:p>
          <a:endParaRPr lang="en-US"/>
        </a:p>
      </dgm:t>
    </dgm:pt>
    <dgm:pt modelId="{07A6C61D-1BAD-4DD7-9E6E-C3D0DE57A60D}">
      <dgm:prSet/>
      <dgm:spPr/>
      <dgm:t>
        <a:bodyPr/>
        <a:lstStyle/>
        <a:p>
          <a:r>
            <a:rPr lang="en-GB" dirty="0"/>
            <a:t>*   </a:t>
          </a:r>
          <a:r>
            <a:rPr lang="en-GB" b="0" i="0" dirty="0"/>
            <a:t>When a baby is admitted to </a:t>
          </a:r>
          <a:r>
            <a:rPr lang="en-GB" dirty="0"/>
            <a:t>NICU</a:t>
          </a:r>
          <a:endParaRPr lang="en-US" dirty="0"/>
        </a:p>
      </dgm:t>
    </dgm:pt>
    <dgm:pt modelId="{94C60E87-53CA-4E60-B146-1380F1D21FF0}" type="parTrans" cxnId="{CDD2503D-AF20-4ECB-B638-238BE3DEC4C3}">
      <dgm:prSet/>
      <dgm:spPr/>
      <dgm:t>
        <a:bodyPr/>
        <a:lstStyle/>
        <a:p>
          <a:endParaRPr lang="en-US"/>
        </a:p>
      </dgm:t>
    </dgm:pt>
    <dgm:pt modelId="{1E90C48A-B74D-4575-8F90-4DE2E5C01E7A}" type="sibTrans" cxnId="{CDD2503D-AF20-4ECB-B638-238BE3DEC4C3}">
      <dgm:prSet/>
      <dgm:spPr/>
      <dgm:t>
        <a:bodyPr/>
        <a:lstStyle/>
        <a:p>
          <a:endParaRPr lang="en-US"/>
        </a:p>
      </dgm:t>
    </dgm:pt>
    <dgm:pt modelId="{AA701D02-9CD4-424D-B419-CECE826EACF0}">
      <dgm:prSet/>
      <dgm:spPr/>
      <dgm:t>
        <a:bodyPr/>
        <a:lstStyle/>
        <a:p>
          <a:r>
            <a:rPr lang="en-GB" b="0" i="0" dirty="0"/>
            <a:t>Dad’s and partners struggle-How do </a:t>
          </a:r>
          <a:r>
            <a:rPr lang="en-GB" dirty="0"/>
            <a:t>NICU staff reach out</a:t>
          </a:r>
          <a:endParaRPr lang="en-US" dirty="0"/>
        </a:p>
      </dgm:t>
    </dgm:pt>
    <dgm:pt modelId="{1DA5BF77-31B3-4666-8734-B6B0D599DBE6}" type="parTrans" cxnId="{E7B68CCB-BB7E-43CF-A667-5FAD41387090}">
      <dgm:prSet/>
      <dgm:spPr/>
      <dgm:t>
        <a:bodyPr/>
        <a:lstStyle/>
        <a:p>
          <a:endParaRPr lang="en-US"/>
        </a:p>
      </dgm:t>
    </dgm:pt>
    <dgm:pt modelId="{0057F427-D9F8-45B5-90EB-9BD09D653ABC}" type="sibTrans" cxnId="{E7B68CCB-BB7E-43CF-A667-5FAD41387090}">
      <dgm:prSet/>
      <dgm:spPr/>
      <dgm:t>
        <a:bodyPr/>
        <a:lstStyle/>
        <a:p>
          <a:endParaRPr lang="en-US"/>
        </a:p>
      </dgm:t>
    </dgm:pt>
    <dgm:pt modelId="{0046EF0C-B044-42EB-9860-D335F98B86B6}">
      <dgm:prSet/>
      <dgm:spPr/>
      <dgm:t>
        <a:bodyPr/>
        <a:lstStyle/>
        <a:p>
          <a:r>
            <a:rPr lang="en-GB" dirty="0"/>
            <a:t>How can dads access support</a:t>
          </a:r>
          <a:endParaRPr lang="en-US" dirty="0"/>
        </a:p>
      </dgm:t>
    </dgm:pt>
    <dgm:pt modelId="{F1BDF46F-9814-445F-8CFE-05698037F303}" type="parTrans" cxnId="{6960DF71-C444-4B30-BCF3-2258B346E1B3}">
      <dgm:prSet/>
      <dgm:spPr/>
      <dgm:t>
        <a:bodyPr/>
        <a:lstStyle/>
        <a:p>
          <a:endParaRPr lang="en-US"/>
        </a:p>
      </dgm:t>
    </dgm:pt>
    <dgm:pt modelId="{CF2FBD21-2202-4890-A473-66706B77BDE9}" type="sibTrans" cxnId="{6960DF71-C444-4B30-BCF3-2258B346E1B3}">
      <dgm:prSet/>
      <dgm:spPr/>
      <dgm:t>
        <a:bodyPr/>
        <a:lstStyle/>
        <a:p>
          <a:endParaRPr lang="en-US"/>
        </a:p>
      </dgm:t>
    </dgm:pt>
    <dgm:pt modelId="{DE7ED601-4C15-47BB-BD61-F9D53ABDE842}">
      <dgm:prSet/>
      <dgm:spPr/>
      <dgm:t>
        <a:bodyPr/>
        <a:lstStyle/>
        <a:p>
          <a:r>
            <a:rPr lang="en-GB" dirty="0"/>
            <a:t>Dad’s often hide their feelings-worry for the baby/partner</a:t>
          </a:r>
          <a:endParaRPr lang="en-US" dirty="0"/>
        </a:p>
      </dgm:t>
    </dgm:pt>
    <dgm:pt modelId="{B6953CD9-09BB-4591-BBDF-EB63D249111B}" type="parTrans" cxnId="{FA4B4391-4F4B-440C-9887-B7A5A6634940}">
      <dgm:prSet/>
      <dgm:spPr/>
      <dgm:t>
        <a:bodyPr/>
        <a:lstStyle/>
        <a:p>
          <a:endParaRPr lang="en-US"/>
        </a:p>
      </dgm:t>
    </dgm:pt>
    <dgm:pt modelId="{D0EB7E8C-ED9B-4F08-AFDA-F466B4EA2CFA}" type="sibTrans" cxnId="{FA4B4391-4F4B-440C-9887-B7A5A6634940}">
      <dgm:prSet/>
      <dgm:spPr/>
      <dgm:t>
        <a:bodyPr/>
        <a:lstStyle/>
        <a:p>
          <a:endParaRPr lang="en-US"/>
        </a:p>
      </dgm:t>
    </dgm:pt>
    <dgm:pt modelId="{B97F3C12-6230-4528-9F7F-67235A0EDD14}">
      <dgm:prSet/>
      <dgm:spPr/>
      <dgm:t>
        <a:bodyPr/>
        <a:lstStyle/>
        <a:p>
          <a:r>
            <a:rPr lang="en-GB" dirty="0"/>
            <a:t>Feel stress/anxiety/under pressure-work/family responsibilities/other children</a:t>
          </a:r>
          <a:endParaRPr lang="en-US" dirty="0"/>
        </a:p>
      </dgm:t>
    </dgm:pt>
    <dgm:pt modelId="{A5761ADB-CDA2-48D6-85B5-DADF924B5BEB}" type="parTrans" cxnId="{DECA53D9-E234-4164-B15D-1EEC34BA0FFD}">
      <dgm:prSet/>
      <dgm:spPr/>
      <dgm:t>
        <a:bodyPr/>
        <a:lstStyle/>
        <a:p>
          <a:endParaRPr lang="en-US"/>
        </a:p>
      </dgm:t>
    </dgm:pt>
    <dgm:pt modelId="{27579F59-5B82-40FA-9462-BDFF62D6B6F4}" type="sibTrans" cxnId="{DECA53D9-E234-4164-B15D-1EEC34BA0FFD}">
      <dgm:prSet/>
      <dgm:spPr/>
      <dgm:t>
        <a:bodyPr/>
        <a:lstStyle/>
        <a:p>
          <a:endParaRPr lang="en-US"/>
        </a:p>
      </dgm:t>
    </dgm:pt>
    <dgm:pt modelId="{20DC6CA9-D92A-48E2-A81E-AEEED3F365EB}">
      <dgm:prSet/>
      <dgm:spPr/>
      <dgm:t>
        <a:bodyPr/>
        <a:lstStyle/>
        <a:p>
          <a:r>
            <a:rPr lang="en-GB" i="0" dirty="0"/>
            <a:t>Becoming a dad and welcoming a baby into the world should be one of the happiest moments in life.</a:t>
          </a:r>
          <a:endParaRPr lang="en-US" dirty="0"/>
        </a:p>
      </dgm:t>
    </dgm:pt>
    <dgm:pt modelId="{68A679D2-D9DF-4C15-99EA-739456C2ABF5}" type="parTrans" cxnId="{6A99B8A1-DF7E-4FB4-815E-6ABCD56E49A0}">
      <dgm:prSet/>
      <dgm:spPr/>
      <dgm:t>
        <a:bodyPr/>
        <a:lstStyle/>
        <a:p>
          <a:endParaRPr lang="en-US"/>
        </a:p>
      </dgm:t>
    </dgm:pt>
    <dgm:pt modelId="{8995E53A-0CF5-4C90-B37A-0DAA2A25A889}" type="sibTrans" cxnId="{6A99B8A1-DF7E-4FB4-815E-6ABCD56E49A0}">
      <dgm:prSet/>
      <dgm:spPr/>
      <dgm:t>
        <a:bodyPr/>
        <a:lstStyle/>
        <a:p>
          <a:endParaRPr lang="en-US"/>
        </a:p>
      </dgm:t>
    </dgm:pt>
    <dgm:pt modelId="{4BF3F74B-9A28-40AB-8997-70669A216871}" type="pres">
      <dgm:prSet presAssocID="{58FAA29B-0764-4CCB-BE72-0DA347FA6F4A}" presName="hierChild1" presStyleCnt="0">
        <dgm:presLayoutVars>
          <dgm:chPref val="1"/>
          <dgm:dir/>
          <dgm:animOne val="branch"/>
          <dgm:animLvl val="lvl"/>
          <dgm:resizeHandles/>
        </dgm:presLayoutVars>
      </dgm:prSet>
      <dgm:spPr/>
    </dgm:pt>
    <dgm:pt modelId="{8B013162-6889-430E-AF84-317AF8005ACD}" type="pres">
      <dgm:prSet presAssocID="{71716EC9-EDD5-4B31-99DC-B6FFA8D6B7E9}" presName="hierRoot1" presStyleCnt="0"/>
      <dgm:spPr/>
    </dgm:pt>
    <dgm:pt modelId="{E7FE4141-F16A-4D50-8F65-44BDF4EF6D47}" type="pres">
      <dgm:prSet presAssocID="{71716EC9-EDD5-4B31-99DC-B6FFA8D6B7E9}" presName="composite" presStyleCnt="0"/>
      <dgm:spPr/>
    </dgm:pt>
    <dgm:pt modelId="{04BD72ED-097E-4A1D-9832-5EEE63696CF5}" type="pres">
      <dgm:prSet presAssocID="{71716EC9-EDD5-4B31-99DC-B6FFA8D6B7E9}" presName="background" presStyleLbl="node0" presStyleIdx="0" presStyleCnt="2"/>
      <dgm:spPr/>
    </dgm:pt>
    <dgm:pt modelId="{FABF8DCF-9D9E-4DEB-9672-7DFE40D8F00A}" type="pres">
      <dgm:prSet presAssocID="{71716EC9-EDD5-4B31-99DC-B6FFA8D6B7E9}" presName="text" presStyleLbl="fgAcc0" presStyleIdx="0" presStyleCnt="2" custLinFactNeighborX="588" custLinFactNeighborY="-3702">
        <dgm:presLayoutVars>
          <dgm:chPref val="3"/>
        </dgm:presLayoutVars>
      </dgm:prSet>
      <dgm:spPr/>
    </dgm:pt>
    <dgm:pt modelId="{5F90A936-09BD-4A52-9151-7BB1195EF500}" type="pres">
      <dgm:prSet presAssocID="{71716EC9-EDD5-4B31-99DC-B6FFA8D6B7E9}" presName="hierChild2" presStyleCnt="0"/>
      <dgm:spPr/>
    </dgm:pt>
    <dgm:pt modelId="{12A1A21D-E7E1-4049-9D1D-5450529A2EEE}" type="pres">
      <dgm:prSet presAssocID="{07A6C61D-1BAD-4DD7-9E6E-C3D0DE57A60D}" presName="hierRoot1" presStyleCnt="0"/>
      <dgm:spPr/>
    </dgm:pt>
    <dgm:pt modelId="{094537C4-4C70-49A4-8B06-65D91C6EB259}" type="pres">
      <dgm:prSet presAssocID="{07A6C61D-1BAD-4DD7-9E6E-C3D0DE57A60D}" presName="composite" presStyleCnt="0"/>
      <dgm:spPr/>
    </dgm:pt>
    <dgm:pt modelId="{9D641F16-C3D5-49C3-B253-64642F7C344B}" type="pres">
      <dgm:prSet presAssocID="{07A6C61D-1BAD-4DD7-9E6E-C3D0DE57A60D}" presName="background" presStyleLbl="node0" presStyleIdx="1" presStyleCnt="2"/>
      <dgm:spPr/>
    </dgm:pt>
    <dgm:pt modelId="{97F69519-FF3A-4B80-BCB8-5CFF2661A510}" type="pres">
      <dgm:prSet presAssocID="{07A6C61D-1BAD-4DD7-9E6E-C3D0DE57A60D}" presName="text" presStyleLbl="fgAcc0" presStyleIdx="1" presStyleCnt="2">
        <dgm:presLayoutVars>
          <dgm:chPref val="3"/>
        </dgm:presLayoutVars>
      </dgm:prSet>
      <dgm:spPr/>
    </dgm:pt>
    <dgm:pt modelId="{17B2DABA-8366-43D6-954B-29B541193D0F}" type="pres">
      <dgm:prSet presAssocID="{07A6C61D-1BAD-4DD7-9E6E-C3D0DE57A60D}" presName="hierChild2" presStyleCnt="0"/>
      <dgm:spPr/>
    </dgm:pt>
    <dgm:pt modelId="{9ECEBD72-7C44-4EBD-B51A-B23F535332A5}" type="pres">
      <dgm:prSet presAssocID="{1DA5BF77-31B3-4666-8734-B6B0D599DBE6}" presName="Name10" presStyleLbl="parChTrans1D2" presStyleIdx="0" presStyleCnt="4"/>
      <dgm:spPr/>
    </dgm:pt>
    <dgm:pt modelId="{6FC442D6-BA9F-4147-93D2-4D7638A9F1CC}" type="pres">
      <dgm:prSet presAssocID="{AA701D02-9CD4-424D-B419-CECE826EACF0}" presName="hierRoot2" presStyleCnt="0"/>
      <dgm:spPr/>
    </dgm:pt>
    <dgm:pt modelId="{29131A49-7A63-4517-812F-18734793E41E}" type="pres">
      <dgm:prSet presAssocID="{AA701D02-9CD4-424D-B419-CECE826EACF0}" presName="composite2" presStyleCnt="0"/>
      <dgm:spPr/>
    </dgm:pt>
    <dgm:pt modelId="{4EA9CEF4-899E-487F-9329-ED956E80FB2B}" type="pres">
      <dgm:prSet presAssocID="{AA701D02-9CD4-424D-B419-CECE826EACF0}" presName="background2" presStyleLbl="node2" presStyleIdx="0" presStyleCnt="4"/>
      <dgm:spPr/>
    </dgm:pt>
    <dgm:pt modelId="{A5E67AE4-33F5-4694-9BA3-CD8BA3F5F17D}" type="pres">
      <dgm:prSet presAssocID="{AA701D02-9CD4-424D-B419-CECE826EACF0}" presName="text2" presStyleLbl="fgAcc2" presStyleIdx="0" presStyleCnt="4">
        <dgm:presLayoutVars>
          <dgm:chPref val="3"/>
        </dgm:presLayoutVars>
      </dgm:prSet>
      <dgm:spPr/>
    </dgm:pt>
    <dgm:pt modelId="{FFE393E3-8117-4D02-A7F1-DA7C3C9CE9E5}" type="pres">
      <dgm:prSet presAssocID="{AA701D02-9CD4-424D-B419-CECE826EACF0}" presName="hierChild3" presStyleCnt="0"/>
      <dgm:spPr/>
    </dgm:pt>
    <dgm:pt modelId="{0EC9688D-A32D-4603-A0F0-5185681A44A6}" type="pres">
      <dgm:prSet presAssocID="{F1BDF46F-9814-445F-8CFE-05698037F303}" presName="Name10" presStyleLbl="parChTrans1D2" presStyleIdx="1" presStyleCnt="4"/>
      <dgm:spPr/>
    </dgm:pt>
    <dgm:pt modelId="{6C8822F6-6EA6-412D-AADB-2B11D9D86328}" type="pres">
      <dgm:prSet presAssocID="{0046EF0C-B044-42EB-9860-D335F98B86B6}" presName="hierRoot2" presStyleCnt="0"/>
      <dgm:spPr/>
    </dgm:pt>
    <dgm:pt modelId="{9F3A1623-0D27-4EE9-81F2-46F761CBB2E6}" type="pres">
      <dgm:prSet presAssocID="{0046EF0C-B044-42EB-9860-D335F98B86B6}" presName="composite2" presStyleCnt="0"/>
      <dgm:spPr/>
    </dgm:pt>
    <dgm:pt modelId="{A4ED5473-805A-402D-99DE-C8EB33C6F506}" type="pres">
      <dgm:prSet presAssocID="{0046EF0C-B044-42EB-9860-D335F98B86B6}" presName="background2" presStyleLbl="node2" presStyleIdx="1" presStyleCnt="4"/>
      <dgm:spPr/>
    </dgm:pt>
    <dgm:pt modelId="{878063D5-0027-4D80-A44C-BD473AAA19D2}" type="pres">
      <dgm:prSet presAssocID="{0046EF0C-B044-42EB-9860-D335F98B86B6}" presName="text2" presStyleLbl="fgAcc2" presStyleIdx="1" presStyleCnt="4">
        <dgm:presLayoutVars>
          <dgm:chPref val="3"/>
        </dgm:presLayoutVars>
      </dgm:prSet>
      <dgm:spPr/>
    </dgm:pt>
    <dgm:pt modelId="{2D0EE15D-339C-47EA-BCF3-93FDA6C52DA0}" type="pres">
      <dgm:prSet presAssocID="{0046EF0C-B044-42EB-9860-D335F98B86B6}" presName="hierChild3" presStyleCnt="0"/>
      <dgm:spPr/>
    </dgm:pt>
    <dgm:pt modelId="{DA34C257-2CB0-46F5-A9F3-1A6080E14718}" type="pres">
      <dgm:prSet presAssocID="{B6953CD9-09BB-4591-BBDF-EB63D249111B}" presName="Name10" presStyleLbl="parChTrans1D2" presStyleIdx="2" presStyleCnt="4"/>
      <dgm:spPr/>
    </dgm:pt>
    <dgm:pt modelId="{E093437A-9E64-493B-ADB0-108785E746D9}" type="pres">
      <dgm:prSet presAssocID="{DE7ED601-4C15-47BB-BD61-F9D53ABDE842}" presName="hierRoot2" presStyleCnt="0"/>
      <dgm:spPr/>
    </dgm:pt>
    <dgm:pt modelId="{643E332F-0E48-4690-AE79-3AE6EC0C95F7}" type="pres">
      <dgm:prSet presAssocID="{DE7ED601-4C15-47BB-BD61-F9D53ABDE842}" presName="composite2" presStyleCnt="0"/>
      <dgm:spPr/>
    </dgm:pt>
    <dgm:pt modelId="{C50873F7-AD27-4DD5-9171-A4FA1A88F7A1}" type="pres">
      <dgm:prSet presAssocID="{DE7ED601-4C15-47BB-BD61-F9D53ABDE842}" presName="background2" presStyleLbl="node2" presStyleIdx="2" presStyleCnt="4"/>
      <dgm:spPr/>
    </dgm:pt>
    <dgm:pt modelId="{099810BD-6FCA-430C-A55F-F4EC8714DBE2}" type="pres">
      <dgm:prSet presAssocID="{DE7ED601-4C15-47BB-BD61-F9D53ABDE842}" presName="text2" presStyleLbl="fgAcc2" presStyleIdx="2" presStyleCnt="4">
        <dgm:presLayoutVars>
          <dgm:chPref val="3"/>
        </dgm:presLayoutVars>
      </dgm:prSet>
      <dgm:spPr/>
    </dgm:pt>
    <dgm:pt modelId="{41114F87-461E-405F-B704-242C79B762D4}" type="pres">
      <dgm:prSet presAssocID="{DE7ED601-4C15-47BB-BD61-F9D53ABDE842}" presName="hierChild3" presStyleCnt="0"/>
      <dgm:spPr/>
    </dgm:pt>
    <dgm:pt modelId="{4D8ED4BE-2CE8-47E2-9C31-F1E360A3178F}" type="pres">
      <dgm:prSet presAssocID="{A5761ADB-CDA2-48D6-85B5-DADF924B5BEB}" presName="Name10" presStyleLbl="parChTrans1D2" presStyleIdx="3" presStyleCnt="4"/>
      <dgm:spPr/>
    </dgm:pt>
    <dgm:pt modelId="{067A726C-0509-4FA3-9D9D-70820E5EC324}" type="pres">
      <dgm:prSet presAssocID="{B97F3C12-6230-4528-9F7F-67235A0EDD14}" presName="hierRoot2" presStyleCnt="0"/>
      <dgm:spPr/>
    </dgm:pt>
    <dgm:pt modelId="{535F720A-0165-4D38-AFB9-DB3D10B41869}" type="pres">
      <dgm:prSet presAssocID="{B97F3C12-6230-4528-9F7F-67235A0EDD14}" presName="composite2" presStyleCnt="0"/>
      <dgm:spPr/>
    </dgm:pt>
    <dgm:pt modelId="{AED42A03-523A-4713-88F5-C9F86143ED2F}" type="pres">
      <dgm:prSet presAssocID="{B97F3C12-6230-4528-9F7F-67235A0EDD14}" presName="background2" presStyleLbl="node2" presStyleIdx="3" presStyleCnt="4"/>
      <dgm:spPr/>
    </dgm:pt>
    <dgm:pt modelId="{867DDF09-8153-4AD8-BDC1-8DDF7F1E7DBA}" type="pres">
      <dgm:prSet presAssocID="{B97F3C12-6230-4528-9F7F-67235A0EDD14}" presName="text2" presStyleLbl="fgAcc2" presStyleIdx="3" presStyleCnt="4">
        <dgm:presLayoutVars>
          <dgm:chPref val="3"/>
        </dgm:presLayoutVars>
      </dgm:prSet>
      <dgm:spPr/>
    </dgm:pt>
    <dgm:pt modelId="{DFD41720-FEA8-4F22-9AD8-ACBCAAEAB58E}" type="pres">
      <dgm:prSet presAssocID="{B97F3C12-6230-4528-9F7F-67235A0EDD14}" presName="hierChild3" presStyleCnt="0"/>
      <dgm:spPr/>
    </dgm:pt>
    <dgm:pt modelId="{E51AEFEA-819B-4422-8B0A-6C37170B9C83}" type="pres">
      <dgm:prSet presAssocID="{68A679D2-D9DF-4C15-99EA-739456C2ABF5}" presName="Name17" presStyleLbl="parChTrans1D3" presStyleIdx="0" presStyleCnt="1"/>
      <dgm:spPr/>
    </dgm:pt>
    <dgm:pt modelId="{5065907D-57A0-42E2-B63E-051EDD721F09}" type="pres">
      <dgm:prSet presAssocID="{20DC6CA9-D92A-48E2-A81E-AEEED3F365EB}" presName="hierRoot3" presStyleCnt="0"/>
      <dgm:spPr/>
    </dgm:pt>
    <dgm:pt modelId="{F2A415F4-14C9-4AED-8555-B1158EC2A7BF}" type="pres">
      <dgm:prSet presAssocID="{20DC6CA9-D92A-48E2-A81E-AEEED3F365EB}" presName="composite3" presStyleCnt="0"/>
      <dgm:spPr/>
    </dgm:pt>
    <dgm:pt modelId="{2C677649-522A-4231-ABAD-CF43C6CDE727}" type="pres">
      <dgm:prSet presAssocID="{20DC6CA9-D92A-48E2-A81E-AEEED3F365EB}" presName="background3" presStyleLbl="node3" presStyleIdx="0" presStyleCnt="1"/>
      <dgm:spPr/>
    </dgm:pt>
    <dgm:pt modelId="{29E876BE-5692-4FEC-98D7-D86DE721B025}" type="pres">
      <dgm:prSet presAssocID="{20DC6CA9-D92A-48E2-A81E-AEEED3F365EB}" presName="text3" presStyleLbl="fgAcc3" presStyleIdx="0" presStyleCnt="1">
        <dgm:presLayoutVars>
          <dgm:chPref val="3"/>
        </dgm:presLayoutVars>
      </dgm:prSet>
      <dgm:spPr/>
    </dgm:pt>
    <dgm:pt modelId="{9E2E9538-86F5-4F96-9BD7-24CB461FF51B}" type="pres">
      <dgm:prSet presAssocID="{20DC6CA9-D92A-48E2-A81E-AEEED3F365EB}" presName="hierChild4" presStyleCnt="0"/>
      <dgm:spPr/>
    </dgm:pt>
  </dgm:ptLst>
  <dgm:cxnLst>
    <dgm:cxn modelId="{F4DD7E22-7ACB-406B-A67A-0FC8FCD94E1B}" type="presOf" srcId="{1DA5BF77-31B3-4666-8734-B6B0D599DBE6}" destId="{9ECEBD72-7C44-4EBD-B51A-B23F535332A5}" srcOrd="0" destOrd="0" presId="urn:microsoft.com/office/officeart/2005/8/layout/hierarchy1"/>
    <dgm:cxn modelId="{CDD2503D-AF20-4ECB-B638-238BE3DEC4C3}" srcId="{58FAA29B-0764-4CCB-BE72-0DA347FA6F4A}" destId="{07A6C61D-1BAD-4DD7-9E6E-C3D0DE57A60D}" srcOrd="1" destOrd="0" parTransId="{94C60E87-53CA-4E60-B146-1380F1D21FF0}" sibTransId="{1E90C48A-B74D-4575-8F90-4DE2E5C01E7A}"/>
    <dgm:cxn modelId="{96CAFE42-B902-44F0-98D0-206651F2E5B0}" type="presOf" srcId="{20DC6CA9-D92A-48E2-A81E-AEEED3F365EB}" destId="{29E876BE-5692-4FEC-98D7-D86DE721B025}" srcOrd="0" destOrd="0" presId="urn:microsoft.com/office/officeart/2005/8/layout/hierarchy1"/>
    <dgm:cxn modelId="{5667F764-8A2A-4F20-841B-8CFEF686EC0D}" type="presOf" srcId="{71716EC9-EDD5-4B31-99DC-B6FFA8D6B7E9}" destId="{FABF8DCF-9D9E-4DEB-9672-7DFE40D8F00A}" srcOrd="0" destOrd="0" presId="urn:microsoft.com/office/officeart/2005/8/layout/hierarchy1"/>
    <dgm:cxn modelId="{65920969-7325-4867-96B3-096D620B110A}" type="presOf" srcId="{0046EF0C-B044-42EB-9860-D335F98B86B6}" destId="{878063D5-0027-4D80-A44C-BD473AAA19D2}" srcOrd="0" destOrd="0" presId="urn:microsoft.com/office/officeart/2005/8/layout/hierarchy1"/>
    <dgm:cxn modelId="{B1AD2D6A-1F58-48E9-AB96-53FEEF25CB0A}" type="presOf" srcId="{A5761ADB-CDA2-48D6-85B5-DADF924B5BEB}" destId="{4D8ED4BE-2CE8-47E2-9C31-F1E360A3178F}" srcOrd="0" destOrd="0" presId="urn:microsoft.com/office/officeart/2005/8/layout/hierarchy1"/>
    <dgm:cxn modelId="{8189F06E-1E3F-4ACE-AAC6-42648E973BDF}" type="presOf" srcId="{B97F3C12-6230-4528-9F7F-67235A0EDD14}" destId="{867DDF09-8153-4AD8-BDC1-8DDF7F1E7DBA}" srcOrd="0" destOrd="0" presId="urn:microsoft.com/office/officeart/2005/8/layout/hierarchy1"/>
    <dgm:cxn modelId="{6960DF71-C444-4B30-BCF3-2258B346E1B3}" srcId="{07A6C61D-1BAD-4DD7-9E6E-C3D0DE57A60D}" destId="{0046EF0C-B044-42EB-9860-D335F98B86B6}" srcOrd="1" destOrd="0" parTransId="{F1BDF46F-9814-445F-8CFE-05698037F303}" sibTransId="{CF2FBD21-2202-4890-A473-66706B77BDE9}"/>
    <dgm:cxn modelId="{FA4B4391-4F4B-440C-9887-B7A5A6634940}" srcId="{07A6C61D-1BAD-4DD7-9E6E-C3D0DE57A60D}" destId="{DE7ED601-4C15-47BB-BD61-F9D53ABDE842}" srcOrd="2" destOrd="0" parTransId="{B6953CD9-09BB-4591-BBDF-EB63D249111B}" sibTransId="{D0EB7E8C-ED9B-4F08-AFDA-F466B4EA2CFA}"/>
    <dgm:cxn modelId="{0D7A599A-9AF9-40C5-A32E-553006C83F14}" type="presOf" srcId="{F1BDF46F-9814-445F-8CFE-05698037F303}" destId="{0EC9688D-A32D-4603-A0F0-5185681A44A6}" srcOrd="0" destOrd="0" presId="urn:microsoft.com/office/officeart/2005/8/layout/hierarchy1"/>
    <dgm:cxn modelId="{6A99B8A1-DF7E-4FB4-815E-6ABCD56E49A0}" srcId="{B97F3C12-6230-4528-9F7F-67235A0EDD14}" destId="{20DC6CA9-D92A-48E2-A81E-AEEED3F365EB}" srcOrd="0" destOrd="0" parTransId="{68A679D2-D9DF-4C15-99EA-739456C2ABF5}" sibTransId="{8995E53A-0CF5-4C90-B37A-0DAA2A25A889}"/>
    <dgm:cxn modelId="{5B4721A9-5BB8-4DA3-839B-825FE12E6ED3}" type="presOf" srcId="{B6953CD9-09BB-4591-BBDF-EB63D249111B}" destId="{DA34C257-2CB0-46F5-A9F3-1A6080E14718}" srcOrd="0" destOrd="0" presId="urn:microsoft.com/office/officeart/2005/8/layout/hierarchy1"/>
    <dgm:cxn modelId="{E39DD3B7-3F0F-4CF3-853C-047130222F12}" type="presOf" srcId="{DE7ED601-4C15-47BB-BD61-F9D53ABDE842}" destId="{099810BD-6FCA-430C-A55F-F4EC8714DBE2}" srcOrd="0" destOrd="0" presId="urn:microsoft.com/office/officeart/2005/8/layout/hierarchy1"/>
    <dgm:cxn modelId="{8CB976C8-FBEC-42D1-99B7-9A224DC58B21}" type="presOf" srcId="{68A679D2-D9DF-4C15-99EA-739456C2ABF5}" destId="{E51AEFEA-819B-4422-8B0A-6C37170B9C83}" srcOrd="0" destOrd="0" presId="urn:microsoft.com/office/officeart/2005/8/layout/hierarchy1"/>
    <dgm:cxn modelId="{E7B68CCB-BB7E-43CF-A667-5FAD41387090}" srcId="{07A6C61D-1BAD-4DD7-9E6E-C3D0DE57A60D}" destId="{AA701D02-9CD4-424D-B419-CECE826EACF0}" srcOrd="0" destOrd="0" parTransId="{1DA5BF77-31B3-4666-8734-B6B0D599DBE6}" sibTransId="{0057F427-D9F8-45B5-90EB-9BD09D653ABC}"/>
    <dgm:cxn modelId="{DECA53D9-E234-4164-B15D-1EEC34BA0FFD}" srcId="{07A6C61D-1BAD-4DD7-9E6E-C3D0DE57A60D}" destId="{B97F3C12-6230-4528-9F7F-67235A0EDD14}" srcOrd="3" destOrd="0" parTransId="{A5761ADB-CDA2-48D6-85B5-DADF924B5BEB}" sibTransId="{27579F59-5B82-40FA-9462-BDFF62D6B6F4}"/>
    <dgm:cxn modelId="{4309C0DD-1037-49C0-AE0D-31A68A46830D}" type="presOf" srcId="{AA701D02-9CD4-424D-B419-CECE826EACF0}" destId="{A5E67AE4-33F5-4694-9BA3-CD8BA3F5F17D}" srcOrd="0" destOrd="0" presId="urn:microsoft.com/office/officeart/2005/8/layout/hierarchy1"/>
    <dgm:cxn modelId="{D4060DE1-47DB-4510-8CD8-E664005E89CD}" srcId="{58FAA29B-0764-4CCB-BE72-0DA347FA6F4A}" destId="{71716EC9-EDD5-4B31-99DC-B6FFA8D6B7E9}" srcOrd="0" destOrd="0" parTransId="{46F9403F-68C9-4B56-B287-A59A0F92249B}" sibTransId="{6EA9E4A7-06B0-4730-9317-51EB204A60BE}"/>
    <dgm:cxn modelId="{1E026CF1-DEA6-456F-A7B4-BA4837C5A213}" type="presOf" srcId="{58FAA29B-0764-4CCB-BE72-0DA347FA6F4A}" destId="{4BF3F74B-9A28-40AB-8997-70669A216871}" srcOrd="0" destOrd="0" presId="urn:microsoft.com/office/officeart/2005/8/layout/hierarchy1"/>
    <dgm:cxn modelId="{C62F76F4-94EB-4731-BA2F-68AA9C8E2EE0}" type="presOf" srcId="{07A6C61D-1BAD-4DD7-9E6E-C3D0DE57A60D}" destId="{97F69519-FF3A-4B80-BCB8-5CFF2661A510}" srcOrd="0" destOrd="0" presId="urn:microsoft.com/office/officeart/2005/8/layout/hierarchy1"/>
    <dgm:cxn modelId="{B1C40074-BDD8-49FB-84DF-3807B66CE4A8}" type="presParOf" srcId="{4BF3F74B-9A28-40AB-8997-70669A216871}" destId="{8B013162-6889-430E-AF84-317AF8005ACD}" srcOrd="0" destOrd="0" presId="urn:microsoft.com/office/officeart/2005/8/layout/hierarchy1"/>
    <dgm:cxn modelId="{837CAAFC-1CE8-4B69-8284-6D00F414D2FB}" type="presParOf" srcId="{8B013162-6889-430E-AF84-317AF8005ACD}" destId="{E7FE4141-F16A-4D50-8F65-44BDF4EF6D47}" srcOrd="0" destOrd="0" presId="urn:microsoft.com/office/officeart/2005/8/layout/hierarchy1"/>
    <dgm:cxn modelId="{DFDE3ED1-A63E-4C8F-920D-8E0F2DE76B3C}" type="presParOf" srcId="{E7FE4141-F16A-4D50-8F65-44BDF4EF6D47}" destId="{04BD72ED-097E-4A1D-9832-5EEE63696CF5}" srcOrd="0" destOrd="0" presId="urn:microsoft.com/office/officeart/2005/8/layout/hierarchy1"/>
    <dgm:cxn modelId="{2BD4CCB2-F267-438D-AF3B-936F6AEDE465}" type="presParOf" srcId="{E7FE4141-F16A-4D50-8F65-44BDF4EF6D47}" destId="{FABF8DCF-9D9E-4DEB-9672-7DFE40D8F00A}" srcOrd="1" destOrd="0" presId="urn:microsoft.com/office/officeart/2005/8/layout/hierarchy1"/>
    <dgm:cxn modelId="{34071823-3C15-47CF-AB80-CD46F6652C90}" type="presParOf" srcId="{8B013162-6889-430E-AF84-317AF8005ACD}" destId="{5F90A936-09BD-4A52-9151-7BB1195EF500}" srcOrd="1" destOrd="0" presId="urn:microsoft.com/office/officeart/2005/8/layout/hierarchy1"/>
    <dgm:cxn modelId="{704867FB-7DF1-4717-88F4-C4F24EAF8C2D}" type="presParOf" srcId="{4BF3F74B-9A28-40AB-8997-70669A216871}" destId="{12A1A21D-E7E1-4049-9D1D-5450529A2EEE}" srcOrd="1" destOrd="0" presId="urn:microsoft.com/office/officeart/2005/8/layout/hierarchy1"/>
    <dgm:cxn modelId="{32A30A04-90BB-46F7-8073-0051D3DF4FE6}" type="presParOf" srcId="{12A1A21D-E7E1-4049-9D1D-5450529A2EEE}" destId="{094537C4-4C70-49A4-8B06-65D91C6EB259}" srcOrd="0" destOrd="0" presId="urn:microsoft.com/office/officeart/2005/8/layout/hierarchy1"/>
    <dgm:cxn modelId="{0E37AC50-2FCE-4944-9E74-33453364C1BE}" type="presParOf" srcId="{094537C4-4C70-49A4-8B06-65D91C6EB259}" destId="{9D641F16-C3D5-49C3-B253-64642F7C344B}" srcOrd="0" destOrd="0" presId="urn:microsoft.com/office/officeart/2005/8/layout/hierarchy1"/>
    <dgm:cxn modelId="{D34EE88C-D7D3-41D8-835E-D7739335E42C}" type="presParOf" srcId="{094537C4-4C70-49A4-8B06-65D91C6EB259}" destId="{97F69519-FF3A-4B80-BCB8-5CFF2661A510}" srcOrd="1" destOrd="0" presId="urn:microsoft.com/office/officeart/2005/8/layout/hierarchy1"/>
    <dgm:cxn modelId="{6C04FB76-CA15-4EB7-BC4A-91178BE3406A}" type="presParOf" srcId="{12A1A21D-E7E1-4049-9D1D-5450529A2EEE}" destId="{17B2DABA-8366-43D6-954B-29B541193D0F}" srcOrd="1" destOrd="0" presId="urn:microsoft.com/office/officeart/2005/8/layout/hierarchy1"/>
    <dgm:cxn modelId="{9F5C1415-2BA5-43AF-AE68-B099F17654D5}" type="presParOf" srcId="{17B2DABA-8366-43D6-954B-29B541193D0F}" destId="{9ECEBD72-7C44-4EBD-B51A-B23F535332A5}" srcOrd="0" destOrd="0" presId="urn:microsoft.com/office/officeart/2005/8/layout/hierarchy1"/>
    <dgm:cxn modelId="{A2021637-5E96-4924-B740-91A2578ECD9A}" type="presParOf" srcId="{17B2DABA-8366-43D6-954B-29B541193D0F}" destId="{6FC442D6-BA9F-4147-93D2-4D7638A9F1CC}" srcOrd="1" destOrd="0" presId="urn:microsoft.com/office/officeart/2005/8/layout/hierarchy1"/>
    <dgm:cxn modelId="{4B984AEB-A5BE-43ED-AF2E-DF24977838D1}" type="presParOf" srcId="{6FC442D6-BA9F-4147-93D2-4D7638A9F1CC}" destId="{29131A49-7A63-4517-812F-18734793E41E}" srcOrd="0" destOrd="0" presId="urn:microsoft.com/office/officeart/2005/8/layout/hierarchy1"/>
    <dgm:cxn modelId="{EDFE33B8-B425-493B-983B-101BBD53E78C}" type="presParOf" srcId="{29131A49-7A63-4517-812F-18734793E41E}" destId="{4EA9CEF4-899E-487F-9329-ED956E80FB2B}" srcOrd="0" destOrd="0" presId="urn:microsoft.com/office/officeart/2005/8/layout/hierarchy1"/>
    <dgm:cxn modelId="{4F275A06-F42C-4F1C-A4BE-8FD269D938CD}" type="presParOf" srcId="{29131A49-7A63-4517-812F-18734793E41E}" destId="{A5E67AE4-33F5-4694-9BA3-CD8BA3F5F17D}" srcOrd="1" destOrd="0" presId="urn:microsoft.com/office/officeart/2005/8/layout/hierarchy1"/>
    <dgm:cxn modelId="{6D857AA9-B0E0-498A-9005-6737B99D847A}" type="presParOf" srcId="{6FC442D6-BA9F-4147-93D2-4D7638A9F1CC}" destId="{FFE393E3-8117-4D02-A7F1-DA7C3C9CE9E5}" srcOrd="1" destOrd="0" presId="urn:microsoft.com/office/officeart/2005/8/layout/hierarchy1"/>
    <dgm:cxn modelId="{A9075C51-6A89-4668-A2FC-CC7C1708F2E7}" type="presParOf" srcId="{17B2DABA-8366-43D6-954B-29B541193D0F}" destId="{0EC9688D-A32D-4603-A0F0-5185681A44A6}" srcOrd="2" destOrd="0" presId="urn:microsoft.com/office/officeart/2005/8/layout/hierarchy1"/>
    <dgm:cxn modelId="{8B9F7F05-296B-4215-B34E-ED5F0A05EE4F}" type="presParOf" srcId="{17B2DABA-8366-43D6-954B-29B541193D0F}" destId="{6C8822F6-6EA6-412D-AADB-2B11D9D86328}" srcOrd="3" destOrd="0" presId="urn:microsoft.com/office/officeart/2005/8/layout/hierarchy1"/>
    <dgm:cxn modelId="{24040FC6-F859-420B-A5B6-55A855F0D797}" type="presParOf" srcId="{6C8822F6-6EA6-412D-AADB-2B11D9D86328}" destId="{9F3A1623-0D27-4EE9-81F2-46F761CBB2E6}" srcOrd="0" destOrd="0" presId="urn:microsoft.com/office/officeart/2005/8/layout/hierarchy1"/>
    <dgm:cxn modelId="{1E5530AD-D88F-4973-A2F4-E16DB52F866A}" type="presParOf" srcId="{9F3A1623-0D27-4EE9-81F2-46F761CBB2E6}" destId="{A4ED5473-805A-402D-99DE-C8EB33C6F506}" srcOrd="0" destOrd="0" presId="urn:microsoft.com/office/officeart/2005/8/layout/hierarchy1"/>
    <dgm:cxn modelId="{D54DA07C-D4AD-4E1B-B032-4FB2509F4AAC}" type="presParOf" srcId="{9F3A1623-0D27-4EE9-81F2-46F761CBB2E6}" destId="{878063D5-0027-4D80-A44C-BD473AAA19D2}" srcOrd="1" destOrd="0" presId="urn:microsoft.com/office/officeart/2005/8/layout/hierarchy1"/>
    <dgm:cxn modelId="{48F99DD7-7DAD-4CC0-A2D6-C6297D2CC5F5}" type="presParOf" srcId="{6C8822F6-6EA6-412D-AADB-2B11D9D86328}" destId="{2D0EE15D-339C-47EA-BCF3-93FDA6C52DA0}" srcOrd="1" destOrd="0" presId="urn:microsoft.com/office/officeart/2005/8/layout/hierarchy1"/>
    <dgm:cxn modelId="{BE892159-C147-44B7-A0FC-F83F7A0AA022}" type="presParOf" srcId="{17B2DABA-8366-43D6-954B-29B541193D0F}" destId="{DA34C257-2CB0-46F5-A9F3-1A6080E14718}" srcOrd="4" destOrd="0" presId="urn:microsoft.com/office/officeart/2005/8/layout/hierarchy1"/>
    <dgm:cxn modelId="{48E711F1-5519-427B-84EE-78B5AE44BCCC}" type="presParOf" srcId="{17B2DABA-8366-43D6-954B-29B541193D0F}" destId="{E093437A-9E64-493B-ADB0-108785E746D9}" srcOrd="5" destOrd="0" presId="urn:microsoft.com/office/officeart/2005/8/layout/hierarchy1"/>
    <dgm:cxn modelId="{F8046900-4701-435B-8B90-4D7951164833}" type="presParOf" srcId="{E093437A-9E64-493B-ADB0-108785E746D9}" destId="{643E332F-0E48-4690-AE79-3AE6EC0C95F7}" srcOrd="0" destOrd="0" presId="urn:microsoft.com/office/officeart/2005/8/layout/hierarchy1"/>
    <dgm:cxn modelId="{BB0AB33A-0B7E-446D-87B6-FCCC8A16815A}" type="presParOf" srcId="{643E332F-0E48-4690-AE79-3AE6EC0C95F7}" destId="{C50873F7-AD27-4DD5-9171-A4FA1A88F7A1}" srcOrd="0" destOrd="0" presId="urn:microsoft.com/office/officeart/2005/8/layout/hierarchy1"/>
    <dgm:cxn modelId="{FAD6B503-A38D-4EE1-9B35-D0FC41B2DA97}" type="presParOf" srcId="{643E332F-0E48-4690-AE79-3AE6EC0C95F7}" destId="{099810BD-6FCA-430C-A55F-F4EC8714DBE2}" srcOrd="1" destOrd="0" presId="urn:microsoft.com/office/officeart/2005/8/layout/hierarchy1"/>
    <dgm:cxn modelId="{5F8F226C-75D2-4699-B410-54EC19F80705}" type="presParOf" srcId="{E093437A-9E64-493B-ADB0-108785E746D9}" destId="{41114F87-461E-405F-B704-242C79B762D4}" srcOrd="1" destOrd="0" presId="urn:microsoft.com/office/officeart/2005/8/layout/hierarchy1"/>
    <dgm:cxn modelId="{5062581D-9084-4350-BE80-FB11E0438EB9}" type="presParOf" srcId="{17B2DABA-8366-43D6-954B-29B541193D0F}" destId="{4D8ED4BE-2CE8-47E2-9C31-F1E360A3178F}" srcOrd="6" destOrd="0" presId="urn:microsoft.com/office/officeart/2005/8/layout/hierarchy1"/>
    <dgm:cxn modelId="{386D708E-465E-4098-A2BA-1586C40D0497}" type="presParOf" srcId="{17B2DABA-8366-43D6-954B-29B541193D0F}" destId="{067A726C-0509-4FA3-9D9D-70820E5EC324}" srcOrd="7" destOrd="0" presId="urn:microsoft.com/office/officeart/2005/8/layout/hierarchy1"/>
    <dgm:cxn modelId="{5E8C37AD-8CE9-4F5C-BF2D-7F3DA56DF738}" type="presParOf" srcId="{067A726C-0509-4FA3-9D9D-70820E5EC324}" destId="{535F720A-0165-4D38-AFB9-DB3D10B41869}" srcOrd="0" destOrd="0" presId="urn:microsoft.com/office/officeart/2005/8/layout/hierarchy1"/>
    <dgm:cxn modelId="{B37E5977-C305-4F3C-AFC0-AA1F82C9B975}" type="presParOf" srcId="{535F720A-0165-4D38-AFB9-DB3D10B41869}" destId="{AED42A03-523A-4713-88F5-C9F86143ED2F}" srcOrd="0" destOrd="0" presId="urn:microsoft.com/office/officeart/2005/8/layout/hierarchy1"/>
    <dgm:cxn modelId="{E6FF4287-CDD6-4579-A9AA-482344E74248}" type="presParOf" srcId="{535F720A-0165-4D38-AFB9-DB3D10B41869}" destId="{867DDF09-8153-4AD8-BDC1-8DDF7F1E7DBA}" srcOrd="1" destOrd="0" presId="urn:microsoft.com/office/officeart/2005/8/layout/hierarchy1"/>
    <dgm:cxn modelId="{F7552075-DB0A-4E43-97FE-3B15E06E2EE6}" type="presParOf" srcId="{067A726C-0509-4FA3-9D9D-70820E5EC324}" destId="{DFD41720-FEA8-4F22-9AD8-ACBCAAEAB58E}" srcOrd="1" destOrd="0" presId="urn:microsoft.com/office/officeart/2005/8/layout/hierarchy1"/>
    <dgm:cxn modelId="{61E4E27E-8112-46CE-AAEB-9F279FF4CCA9}" type="presParOf" srcId="{DFD41720-FEA8-4F22-9AD8-ACBCAAEAB58E}" destId="{E51AEFEA-819B-4422-8B0A-6C37170B9C83}" srcOrd="0" destOrd="0" presId="urn:microsoft.com/office/officeart/2005/8/layout/hierarchy1"/>
    <dgm:cxn modelId="{EF3442FF-9F05-47DB-84ED-2045184A369D}" type="presParOf" srcId="{DFD41720-FEA8-4F22-9AD8-ACBCAAEAB58E}" destId="{5065907D-57A0-42E2-B63E-051EDD721F09}" srcOrd="1" destOrd="0" presId="urn:microsoft.com/office/officeart/2005/8/layout/hierarchy1"/>
    <dgm:cxn modelId="{11470F96-3676-4559-933F-FA9F35D70FAF}" type="presParOf" srcId="{5065907D-57A0-42E2-B63E-051EDD721F09}" destId="{F2A415F4-14C9-4AED-8555-B1158EC2A7BF}" srcOrd="0" destOrd="0" presId="urn:microsoft.com/office/officeart/2005/8/layout/hierarchy1"/>
    <dgm:cxn modelId="{B857C518-AA48-4FB9-AEE8-43E5947A5C4F}" type="presParOf" srcId="{F2A415F4-14C9-4AED-8555-B1158EC2A7BF}" destId="{2C677649-522A-4231-ABAD-CF43C6CDE727}" srcOrd="0" destOrd="0" presId="urn:microsoft.com/office/officeart/2005/8/layout/hierarchy1"/>
    <dgm:cxn modelId="{6298C712-1E3D-41D5-957D-C02FF50A4485}" type="presParOf" srcId="{F2A415F4-14C9-4AED-8555-B1158EC2A7BF}" destId="{29E876BE-5692-4FEC-98D7-D86DE721B025}" srcOrd="1" destOrd="0" presId="urn:microsoft.com/office/officeart/2005/8/layout/hierarchy1"/>
    <dgm:cxn modelId="{4416E017-C579-427E-A57E-477A93D5B29A}" type="presParOf" srcId="{5065907D-57A0-42E2-B63E-051EDD721F09}" destId="{9E2E9538-86F5-4F96-9BD7-24CB461FF5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5D7F5-8DE1-4A66-85AE-60D580B506D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5736A5E-DC30-4065-8AF8-17391B0DC680}">
      <dgm:prSet custT="1"/>
      <dgm:spPr/>
      <dgm:t>
        <a:bodyPr/>
        <a:lstStyle/>
        <a:p>
          <a:r>
            <a:rPr lang="en-GB" sz="2000" b="1" i="0" dirty="0">
              <a:latin typeface="Calibri" panose="020F0502020204030204" pitchFamily="34" charset="0"/>
              <a:cs typeface="Calibri" panose="020F0502020204030204" pitchFamily="34" charset="0"/>
            </a:rPr>
            <a:t>New dads: getting involved with their new-born</a:t>
          </a:r>
          <a:endParaRPr lang="en-US" sz="2000" dirty="0">
            <a:latin typeface="Calibri" panose="020F0502020204030204" pitchFamily="34" charset="0"/>
            <a:cs typeface="Calibri" panose="020F0502020204030204" pitchFamily="34" charset="0"/>
          </a:endParaRPr>
        </a:p>
      </dgm:t>
    </dgm:pt>
    <dgm:pt modelId="{444D21D8-7B4D-475E-826C-C9828ED40E94}" type="parTrans" cxnId="{9660F161-FD81-427B-8242-D19E6002BA0E}">
      <dgm:prSet/>
      <dgm:spPr/>
      <dgm:t>
        <a:bodyPr/>
        <a:lstStyle/>
        <a:p>
          <a:endParaRPr lang="en-US"/>
        </a:p>
      </dgm:t>
    </dgm:pt>
    <dgm:pt modelId="{FAD1C78C-E102-45C1-9022-5B1C8172906E}" type="sibTrans" cxnId="{9660F161-FD81-427B-8242-D19E6002BA0E}">
      <dgm:prSet/>
      <dgm:spPr/>
      <dgm:t>
        <a:bodyPr/>
        <a:lstStyle/>
        <a:p>
          <a:endParaRPr lang="en-US"/>
        </a:p>
      </dgm:t>
    </dgm:pt>
    <dgm:pt modelId="{9673DE8A-4ECE-421D-9121-FE6EDDA3D70B}">
      <dgm:prSet custT="1"/>
      <dgm:spPr/>
      <dgm:t>
        <a:bodyPr/>
        <a:lstStyle/>
        <a:p>
          <a:r>
            <a:rPr lang="en-GB" sz="1200" dirty="0">
              <a:latin typeface="Calibri" panose="020F0502020204030204" pitchFamily="34" charset="0"/>
              <a:cs typeface="Calibri" panose="020F0502020204030204" pitchFamily="34" charset="0"/>
            </a:rPr>
            <a:t>Dad’s </a:t>
          </a:r>
          <a:r>
            <a:rPr lang="en-GB" sz="1200" b="0" i="0" dirty="0">
              <a:latin typeface="Calibri" panose="020F0502020204030204" pitchFamily="34" charset="0"/>
              <a:cs typeface="Calibri" panose="020F0502020204030204" pitchFamily="34" charset="0"/>
            </a:rPr>
            <a:t>might feel overwhelmed at first, but brand-new dads come fully equipped for fatherhood. Fathers are just as good as mothers at recognising and responding to the needs of their new-born's. They’re also just as able to care for older children</a:t>
          </a:r>
          <a:r>
            <a:rPr lang="en-GB" sz="800" b="0" i="0" dirty="0"/>
            <a:t>.</a:t>
          </a:r>
          <a:endParaRPr lang="en-US" sz="800" dirty="0"/>
        </a:p>
      </dgm:t>
    </dgm:pt>
    <dgm:pt modelId="{2D61CC81-243D-4C12-B79B-C43FB1D5AE63}" type="parTrans" cxnId="{DD6E9CC4-99A1-48C9-9974-450053272790}">
      <dgm:prSet/>
      <dgm:spPr/>
      <dgm:t>
        <a:bodyPr/>
        <a:lstStyle/>
        <a:p>
          <a:endParaRPr lang="en-US"/>
        </a:p>
      </dgm:t>
    </dgm:pt>
    <dgm:pt modelId="{35A00BA6-AA9A-4CD0-B3CD-EA8DADAFDF3C}" type="sibTrans" cxnId="{DD6E9CC4-99A1-48C9-9974-450053272790}">
      <dgm:prSet/>
      <dgm:spPr/>
      <dgm:t>
        <a:bodyPr/>
        <a:lstStyle/>
        <a:p>
          <a:endParaRPr lang="en-US"/>
        </a:p>
      </dgm:t>
    </dgm:pt>
    <dgm:pt modelId="{268A48E3-A902-4B79-9BF6-2D873097D9C4}">
      <dgm:prSet custT="1"/>
      <dgm:spPr/>
      <dgm:t>
        <a:bodyPr/>
        <a:lstStyle/>
        <a:p>
          <a:r>
            <a:rPr lang="en-GB" sz="1200" b="1" i="0" dirty="0">
              <a:solidFill>
                <a:schemeClr val="bg1"/>
              </a:solidFill>
              <a:latin typeface="Calibri" panose="020F0502020204030204" pitchFamily="34" charset="0"/>
              <a:cs typeface="Calibri" panose="020F0502020204030204" pitchFamily="34" charset="0"/>
            </a:rPr>
            <a:t>Encourage dads to try everything:</a:t>
          </a:r>
          <a:br>
            <a:rPr lang="en-GB" sz="1200" b="0" i="0" dirty="0">
              <a:solidFill>
                <a:schemeClr val="bg1"/>
              </a:solidFill>
              <a:latin typeface="Calibri" panose="020F0502020204030204" pitchFamily="34" charset="0"/>
              <a:cs typeface="Calibri" panose="020F0502020204030204" pitchFamily="34" charset="0"/>
            </a:rPr>
          </a:br>
          <a:r>
            <a:rPr lang="en-GB" sz="1200" b="0" i="0" u="sng" dirty="0">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Dressing</a:t>
          </a:r>
          <a:r>
            <a:rPr lang="en-GB" sz="1200" b="0" i="0" dirty="0">
              <a:solidFill>
                <a:schemeClr val="bg1"/>
              </a:solidFill>
              <a:latin typeface="Calibri" panose="020F0502020204030204" pitchFamily="34" charset="0"/>
              <a:cs typeface="Calibri" panose="020F0502020204030204" pitchFamily="34" charset="0"/>
            </a:rPr>
            <a:t>, </a:t>
          </a:r>
          <a:r>
            <a:rPr lang="en-GB" sz="1200" b="0" i="0" u="sng" dirty="0">
              <a:solidFill>
                <a:schemeClr val="bg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settling</a:t>
          </a:r>
          <a:r>
            <a:rPr lang="en-GB" sz="1200" b="0" i="0" dirty="0">
              <a:solidFill>
                <a:schemeClr val="bg1"/>
              </a:solidFill>
              <a:latin typeface="Calibri" panose="020F0502020204030204" pitchFamily="34" charset="0"/>
              <a:cs typeface="Calibri" panose="020F0502020204030204" pitchFamily="34" charset="0"/>
            </a:rPr>
            <a:t>, </a:t>
          </a:r>
          <a:r>
            <a:rPr lang="en-GB" sz="1200" b="0" i="0" u="sng" dirty="0">
              <a:solidFill>
                <a:schemeClr val="bg1"/>
              </a:solidFill>
              <a:latin typeface="Calibri" panose="020F0502020204030204" pitchFamily="34" charset="0"/>
              <a:cs typeface="Calibri" panose="020F0502020204030204" pitchFamily="34" charset="0"/>
              <a:hlinkClick xmlns:r="http://schemas.openxmlformats.org/officeDocument/2006/relationships" r:id="rId3">
                <a:extLst>
                  <a:ext uri="{A12FA001-AC4F-418D-AE19-62706E023703}">
                    <ahyp:hlinkClr xmlns:ahyp="http://schemas.microsoft.com/office/drawing/2018/hyperlinkcolor" val="tx"/>
                  </a:ext>
                </a:extLst>
              </a:hlinkClick>
            </a:rPr>
            <a:t>playing</a:t>
          </a:r>
          <a:r>
            <a:rPr lang="en-GB" sz="1200" b="0" i="0" dirty="0">
              <a:solidFill>
                <a:schemeClr val="bg1"/>
              </a:solidFill>
              <a:latin typeface="Calibri" panose="020F0502020204030204" pitchFamily="34" charset="0"/>
              <a:cs typeface="Calibri" panose="020F0502020204030204" pitchFamily="34" charset="0"/>
            </a:rPr>
            <a:t>, </a:t>
          </a:r>
          <a:r>
            <a:rPr lang="en-GB" sz="1200" b="0" i="0" u="sng" dirty="0">
              <a:solidFill>
                <a:schemeClr val="bg1"/>
              </a:solidFill>
              <a:latin typeface="Calibri" panose="020F0502020204030204" pitchFamily="34" charset="0"/>
              <a:cs typeface="Calibri" panose="020F0502020204030204" pitchFamily="34" charset="0"/>
              <a:hlinkClick xmlns:r="http://schemas.openxmlformats.org/officeDocument/2006/relationships" r:id="rId4">
                <a:extLst>
                  <a:ext uri="{A12FA001-AC4F-418D-AE19-62706E023703}">
                    <ahyp:hlinkClr xmlns:ahyp="http://schemas.microsoft.com/office/drawing/2018/hyperlinkcolor" val="tx"/>
                  </a:ext>
                </a:extLst>
              </a:hlinkClick>
            </a:rPr>
            <a:t>bathing</a:t>
          </a:r>
          <a:r>
            <a:rPr lang="en-GB" sz="1200" b="0" i="0" dirty="0">
              <a:solidFill>
                <a:schemeClr val="bg1"/>
              </a:solidFill>
              <a:latin typeface="Calibri" panose="020F0502020204030204" pitchFamily="34" charset="0"/>
              <a:cs typeface="Calibri" panose="020F0502020204030204" pitchFamily="34" charset="0"/>
            </a:rPr>
            <a:t> and </a:t>
          </a:r>
          <a:r>
            <a:rPr lang="en-GB" sz="1200" b="0" i="0" u="sng" dirty="0">
              <a:solidFill>
                <a:schemeClr val="bg1"/>
              </a:solidFill>
              <a:latin typeface="Calibri" panose="020F0502020204030204" pitchFamily="34" charset="0"/>
              <a:cs typeface="Calibri" panose="020F0502020204030204" pitchFamily="34" charset="0"/>
              <a:hlinkClick xmlns:r="http://schemas.openxmlformats.org/officeDocument/2006/relationships" r:id="rId5">
                <a:extLst>
                  <a:ext uri="{A12FA001-AC4F-418D-AE19-62706E023703}">
                    <ahyp:hlinkClr xmlns:ahyp="http://schemas.microsoft.com/office/drawing/2018/hyperlinkcolor" val="tx"/>
                  </a:ext>
                </a:extLst>
              </a:hlinkClick>
            </a:rPr>
            <a:t>nappy changing</a:t>
          </a:r>
          <a:r>
            <a:rPr lang="en-GB" sz="1200" b="0" i="0" dirty="0">
              <a:solidFill>
                <a:schemeClr val="bg1"/>
              </a:solidFill>
              <a:latin typeface="Calibri" panose="020F0502020204030204" pitchFamily="34" charset="0"/>
              <a:cs typeface="Calibri" panose="020F0502020204030204" pitchFamily="34" charset="0"/>
            </a:rPr>
            <a:t> – these are all great ways to bond with their baby. Parenting skills are partly a matter of practice – explain they get better and more confident the more hands-on experience they get.</a:t>
          </a:r>
          <a:endParaRPr lang="en-US" sz="1200" dirty="0">
            <a:solidFill>
              <a:schemeClr val="bg1"/>
            </a:solidFill>
            <a:latin typeface="Calibri" panose="020F0502020204030204" pitchFamily="34" charset="0"/>
            <a:cs typeface="Calibri" panose="020F0502020204030204" pitchFamily="34" charset="0"/>
          </a:endParaRPr>
        </a:p>
      </dgm:t>
    </dgm:pt>
    <dgm:pt modelId="{C7866B20-7AD9-4E41-B52E-3A2C1A848F83}" type="parTrans" cxnId="{7B850C3A-1E4C-48C7-9D1D-3E87E18F84B0}">
      <dgm:prSet/>
      <dgm:spPr/>
      <dgm:t>
        <a:bodyPr/>
        <a:lstStyle/>
        <a:p>
          <a:endParaRPr lang="en-US"/>
        </a:p>
      </dgm:t>
    </dgm:pt>
    <dgm:pt modelId="{C32EAEBE-CBFA-4CB6-8FD2-E14EB56D9EDE}" type="sibTrans" cxnId="{7B850C3A-1E4C-48C7-9D1D-3E87E18F84B0}">
      <dgm:prSet/>
      <dgm:spPr/>
      <dgm:t>
        <a:bodyPr/>
        <a:lstStyle/>
        <a:p>
          <a:endParaRPr lang="en-US"/>
        </a:p>
      </dgm:t>
    </dgm:pt>
    <dgm:pt modelId="{AF55229C-74DC-4F95-9395-0D3846C5B86D}">
      <dgm:prSet custT="1"/>
      <dgm:spPr/>
      <dgm:t>
        <a:bodyPr/>
        <a:lstStyle/>
        <a:p>
          <a:r>
            <a:rPr lang="en-GB" sz="1200" b="1" i="0" dirty="0">
              <a:latin typeface="Calibri" panose="020F0502020204030204" pitchFamily="34" charset="0"/>
              <a:cs typeface="Calibri" panose="020F0502020204030204" pitchFamily="34" charset="0"/>
            </a:rPr>
            <a:t>Keep trying</a:t>
          </a:r>
          <a:r>
            <a:rPr lang="en-GB" sz="1200" dirty="0">
              <a:latin typeface="Calibri" panose="020F0502020204030204" pitchFamily="34" charset="0"/>
              <a:cs typeface="Calibri" panose="020F0502020204030204" pitchFamily="34" charset="0"/>
            </a:rPr>
            <a:t> </a:t>
          </a:r>
          <a:r>
            <a:rPr lang="en-GB" sz="1200" b="0" i="0" dirty="0">
              <a:latin typeface="Calibri" panose="020F0502020204030204" pitchFamily="34" charset="0"/>
              <a:cs typeface="Calibri" panose="020F0502020204030204" pitchFamily="34" charset="0"/>
            </a:rPr>
            <a:t>build their confidence and skills.</a:t>
          </a:r>
          <a:endParaRPr lang="en-US" sz="1200" dirty="0">
            <a:latin typeface="Calibri" panose="020F0502020204030204" pitchFamily="34" charset="0"/>
            <a:cs typeface="Calibri" panose="020F0502020204030204" pitchFamily="34" charset="0"/>
          </a:endParaRPr>
        </a:p>
      </dgm:t>
    </dgm:pt>
    <dgm:pt modelId="{823E084C-D821-4DF3-BA5B-8E93815B85EC}" type="parTrans" cxnId="{AC920F93-0331-49FA-A475-1C80E36646BF}">
      <dgm:prSet/>
      <dgm:spPr/>
      <dgm:t>
        <a:bodyPr/>
        <a:lstStyle/>
        <a:p>
          <a:endParaRPr lang="en-US"/>
        </a:p>
      </dgm:t>
    </dgm:pt>
    <dgm:pt modelId="{B48E8FA4-144B-4C3E-BABB-0BF75D8632DF}" type="sibTrans" cxnId="{AC920F93-0331-49FA-A475-1C80E36646BF}">
      <dgm:prSet/>
      <dgm:spPr/>
      <dgm:t>
        <a:bodyPr/>
        <a:lstStyle/>
        <a:p>
          <a:endParaRPr lang="en-US"/>
        </a:p>
      </dgm:t>
    </dgm:pt>
    <dgm:pt modelId="{11ED462E-1B10-46F8-BF83-CDCC027BCBCF}">
      <dgm:prSet custT="1"/>
      <dgm:spPr/>
      <dgm:t>
        <a:bodyPr/>
        <a:lstStyle/>
        <a:p>
          <a:r>
            <a:rPr lang="en-GB" sz="1100" b="1" i="0" dirty="0">
              <a:solidFill>
                <a:schemeClr val="bg1"/>
              </a:solidFill>
              <a:latin typeface="Calibri" panose="020F0502020204030204" pitchFamily="34" charset="0"/>
              <a:cs typeface="Calibri" panose="020F0502020204030204" pitchFamily="34" charset="0"/>
            </a:rPr>
            <a:t>Spend one-on-one time with baby</a:t>
          </a:r>
          <a:br>
            <a:rPr lang="en-GB" sz="1100" b="0" i="0" dirty="0">
              <a:solidFill>
                <a:schemeClr val="bg1"/>
              </a:solidFill>
              <a:latin typeface="Calibri" panose="020F0502020204030204" pitchFamily="34" charset="0"/>
              <a:cs typeface="Calibri" panose="020F0502020204030204" pitchFamily="34" charset="0"/>
            </a:rPr>
          </a:br>
          <a:r>
            <a:rPr lang="en-GB" sz="1100" b="0" i="0" dirty="0">
              <a:solidFill>
                <a:schemeClr val="bg1"/>
              </a:solidFill>
              <a:latin typeface="Calibri" panose="020F0502020204030204" pitchFamily="34" charset="0"/>
              <a:cs typeface="Calibri" panose="020F0502020204030204" pitchFamily="34" charset="0"/>
            </a:rPr>
            <a:t>This is a really </a:t>
          </a:r>
          <a:r>
            <a:rPr lang="en-GB" sz="1200" b="0" i="0" dirty="0">
              <a:solidFill>
                <a:schemeClr val="bg1"/>
              </a:solidFill>
              <a:latin typeface="Calibri" panose="020F0502020204030204" pitchFamily="34" charset="0"/>
              <a:cs typeface="Calibri" panose="020F0502020204030204" pitchFamily="34" charset="0"/>
            </a:rPr>
            <a:t>important</a:t>
          </a:r>
          <a:r>
            <a:rPr lang="en-GB" sz="1100" b="0" i="0" dirty="0">
              <a:solidFill>
                <a:schemeClr val="bg1"/>
              </a:solidFill>
              <a:latin typeface="Calibri" panose="020F0502020204030204" pitchFamily="34" charset="0"/>
              <a:cs typeface="Calibri" panose="020F0502020204030204" pitchFamily="34" charset="0"/>
            </a:rPr>
            <a:t> part of developing a strong and lasting bond. </a:t>
          </a:r>
          <a:endParaRPr lang="en-US" sz="1100" dirty="0">
            <a:solidFill>
              <a:schemeClr val="bg1"/>
            </a:solidFill>
            <a:latin typeface="Calibri" panose="020F0502020204030204" pitchFamily="34" charset="0"/>
            <a:cs typeface="Calibri" panose="020F0502020204030204" pitchFamily="34" charset="0"/>
          </a:endParaRPr>
        </a:p>
      </dgm:t>
    </dgm:pt>
    <dgm:pt modelId="{96DDC10A-A00A-4A29-B2CD-2BB080448FD8}" type="parTrans" cxnId="{C42AE60C-45B4-4DCB-BE1B-47D84E10F39E}">
      <dgm:prSet/>
      <dgm:spPr/>
      <dgm:t>
        <a:bodyPr/>
        <a:lstStyle/>
        <a:p>
          <a:endParaRPr lang="en-US"/>
        </a:p>
      </dgm:t>
    </dgm:pt>
    <dgm:pt modelId="{3F8E82FD-30B2-4A35-87DE-137443AF76AA}" type="sibTrans" cxnId="{C42AE60C-45B4-4DCB-BE1B-47D84E10F39E}">
      <dgm:prSet/>
      <dgm:spPr/>
      <dgm:t>
        <a:bodyPr/>
        <a:lstStyle/>
        <a:p>
          <a:endParaRPr lang="en-US"/>
        </a:p>
      </dgm:t>
    </dgm:pt>
    <dgm:pt modelId="{5E0F3057-B442-4316-AFF2-BC48DB45EB4A}">
      <dgm:prSet custT="1"/>
      <dgm:spPr/>
      <dgm:t>
        <a:bodyPr/>
        <a:lstStyle/>
        <a:p>
          <a:r>
            <a:rPr lang="en-GB" sz="1200" b="1" i="0" dirty="0">
              <a:latin typeface="Calibri" panose="020F0502020204030204" pitchFamily="34" charset="0"/>
              <a:cs typeface="Calibri" panose="020F0502020204030204" pitchFamily="34" charset="0"/>
            </a:rPr>
            <a:t>Show their affection</a:t>
          </a:r>
          <a:br>
            <a:rPr lang="en-GB" sz="1200" b="0" i="0" dirty="0">
              <a:latin typeface="Calibri" panose="020F0502020204030204" pitchFamily="34" charset="0"/>
              <a:cs typeface="Calibri" panose="020F0502020204030204" pitchFamily="34" charset="0"/>
            </a:rPr>
          </a:br>
          <a:r>
            <a:rPr lang="en-GB" sz="1200" b="0" i="0" dirty="0">
              <a:latin typeface="Calibri" panose="020F0502020204030204" pitchFamily="34" charset="0"/>
              <a:cs typeface="Calibri" panose="020F0502020204030204" pitchFamily="34" charset="0"/>
            </a:rPr>
            <a:t>When they show their baby affection and respond to their</a:t>
          </a:r>
          <a:r>
            <a:rPr lang="en-GB" sz="1200" b="0" i="0" u="sng" dirty="0">
              <a:latin typeface="Calibri" panose="020F0502020204030204" pitchFamily="34" charset="0"/>
              <a:cs typeface="Calibri" panose="020F0502020204030204" pitchFamily="34" charset="0"/>
              <a:hlinkClick xmlns:r="http://schemas.openxmlformats.org/officeDocument/2006/relationships" r:id="rId6"/>
            </a:rPr>
            <a:t> baby’s cues</a:t>
          </a:r>
          <a:r>
            <a:rPr lang="en-GB" sz="1200" b="0" i="0" dirty="0">
              <a:latin typeface="Calibri" panose="020F0502020204030204" pitchFamily="34" charset="0"/>
              <a:cs typeface="Calibri" panose="020F0502020204030204" pitchFamily="34" charset="0"/>
            </a:rPr>
            <a:t>, a natural hormone called oxytocin is released in baby’s brain. This hormone makes the baby feel good. It also builds connections between nerve cells, stimulating brain development.</a:t>
          </a:r>
          <a:endParaRPr lang="en-US" sz="1200" dirty="0">
            <a:latin typeface="Calibri" panose="020F0502020204030204" pitchFamily="34" charset="0"/>
            <a:cs typeface="Calibri" panose="020F0502020204030204" pitchFamily="34" charset="0"/>
          </a:endParaRPr>
        </a:p>
      </dgm:t>
    </dgm:pt>
    <dgm:pt modelId="{5D3339C7-30AC-4124-8039-706C2666B9A8}" type="parTrans" cxnId="{11F3E6DE-6F6D-4D6E-967A-A895C53A45AB}">
      <dgm:prSet/>
      <dgm:spPr/>
      <dgm:t>
        <a:bodyPr/>
        <a:lstStyle/>
        <a:p>
          <a:endParaRPr lang="en-US"/>
        </a:p>
      </dgm:t>
    </dgm:pt>
    <dgm:pt modelId="{0DE0D846-B8D7-4A8A-AB5F-0D29AB19E475}" type="sibTrans" cxnId="{11F3E6DE-6F6D-4D6E-967A-A895C53A45AB}">
      <dgm:prSet/>
      <dgm:spPr/>
      <dgm:t>
        <a:bodyPr/>
        <a:lstStyle/>
        <a:p>
          <a:endParaRPr lang="en-US"/>
        </a:p>
      </dgm:t>
    </dgm:pt>
    <dgm:pt modelId="{B23CB754-861A-4FEE-9C34-C936D1AA82FF}">
      <dgm:prSet custT="1"/>
      <dgm:spPr/>
      <dgm:t>
        <a:bodyPr/>
        <a:lstStyle/>
        <a:p>
          <a:r>
            <a:rPr lang="en-GB" sz="1400" b="0" i="0" dirty="0">
              <a:latin typeface="Calibri" panose="020F0502020204030204" pitchFamily="34" charset="0"/>
              <a:cs typeface="Calibri" panose="020F0502020204030204" pitchFamily="34" charset="0"/>
            </a:rPr>
            <a:t>Dad’s can also imitate your baby’s facial expressions – frowns, tongue-poking, sounds and smiles. All this helps the </a:t>
          </a:r>
          <a:r>
            <a:rPr lang="en-GB" sz="1400" b="0" i="0" u="sng" dirty="0">
              <a:latin typeface="Calibri" panose="020F0502020204030204" pitchFamily="34" charset="0"/>
              <a:cs typeface="Calibri" panose="020F0502020204030204" pitchFamily="34" charset="0"/>
              <a:hlinkClick xmlns:r="http://schemas.openxmlformats.org/officeDocument/2006/relationships" r:id="rId7"/>
            </a:rPr>
            <a:t>bonding and attachment between dad and baby</a:t>
          </a:r>
          <a:r>
            <a:rPr lang="en-GB" sz="1400" b="0" i="0" dirty="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dgm:t>
    </dgm:pt>
    <dgm:pt modelId="{FBC7FE7C-AB04-4C69-963B-D65A574F203A}" type="parTrans" cxnId="{FDD4D990-CF34-4D7E-AAA0-D30CEFAFA000}">
      <dgm:prSet/>
      <dgm:spPr/>
      <dgm:t>
        <a:bodyPr/>
        <a:lstStyle/>
        <a:p>
          <a:endParaRPr lang="en-US"/>
        </a:p>
      </dgm:t>
    </dgm:pt>
    <dgm:pt modelId="{57CA3846-319F-4B89-88F1-0F4EF1C23467}" type="sibTrans" cxnId="{FDD4D990-CF34-4D7E-AAA0-D30CEFAFA000}">
      <dgm:prSet/>
      <dgm:spPr/>
      <dgm:t>
        <a:bodyPr/>
        <a:lstStyle/>
        <a:p>
          <a:endParaRPr lang="en-US"/>
        </a:p>
      </dgm:t>
    </dgm:pt>
    <dgm:pt modelId="{A6A3BE0A-74E3-4E70-A8E8-F9E8A480F1C8}">
      <dgm:prSet custT="1"/>
      <dgm:spPr/>
      <dgm:t>
        <a:bodyPr/>
        <a:lstStyle/>
        <a:p>
          <a:r>
            <a:rPr lang="en-GB" sz="1200" b="1" i="0" dirty="0">
              <a:latin typeface="Calibri" panose="020F0502020204030204" pitchFamily="34" charset="0"/>
              <a:cs typeface="Calibri" panose="020F0502020204030204" pitchFamily="34" charset="0"/>
            </a:rPr>
            <a:t>Talk with and sing to baby</a:t>
          </a:r>
          <a:br>
            <a:rPr lang="en-GB" sz="1200" b="0" i="0" dirty="0">
              <a:latin typeface="Calibri" panose="020F0502020204030204" pitchFamily="34" charset="0"/>
              <a:cs typeface="Calibri" panose="020F0502020204030204" pitchFamily="34" charset="0"/>
            </a:rPr>
          </a:br>
          <a:r>
            <a:rPr lang="en-GB" sz="1200" b="0" i="0" dirty="0">
              <a:latin typeface="Calibri" panose="020F0502020204030204" pitchFamily="34" charset="0"/>
              <a:cs typeface="Calibri" panose="020F0502020204030204" pitchFamily="34" charset="0"/>
            </a:rPr>
            <a:t>While they’re caring for baby, try </a:t>
          </a:r>
          <a:r>
            <a:rPr lang="en-GB" sz="1200" b="0" i="0" u="sng" dirty="0">
              <a:latin typeface="Calibri" panose="020F0502020204030204" pitchFamily="34" charset="0"/>
              <a:cs typeface="Calibri" panose="020F0502020204030204" pitchFamily="34" charset="0"/>
              <a:hlinkClick xmlns:r="http://schemas.openxmlformats.org/officeDocument/2006/relationships" r:id="rId8"/>
            </a:rPr>
            <a:t>talking to baby</a:t>
          </a:r>
          <a:r>
            <a:rPr lang="en-GB" sz="1200" b="0" i="0" dirty="0">
              <a:latin typeface="Calibri" panose="020F0502020204030204" pitchFamily="34" charset="0"/>
              <a:cs typeface="Calibri" panose="020F0502020204030204" pitchFamily="34" charset="0"/>
            </a:rPr>
            <a:t> .Reading to them</a:t>
          </a:r>
          <a:endParaRPr lang="en-US" sz="1200" dirty="0">
            <a:latin typeface="Calibri" panose="020F0502020204030204" pitchFamily="34" charset="0"/>
            <a:cs typeface="Calibri" panose="020F0502020204030204" pitchFamily="34" charset="0"/>
          </a:endParaRPr>
        </a:p>
      </dgm:t>
    </dgm:pt>
    <dgm:pt modelId="{2C2D09F6-193D-4F5D-B49C-5C81BCA0C0DB}" type="parTrans" cxnId="{3B61990E-9D4C-47C6-82B7-33F8F4AD06F1}">
      <dgm:prSet/>
      <dgm:spPr/>
      <dgm:t>
        <a:bodyPr/>
        <a:lstStyle/>
        <a:p>
          <a:endParaRPr lang="en-US"/>
        </a:p>
      </dgm:t>
    </dgm:pt>
    <dgm:pt modelId="{9CCDB4B4-E393-4854-8062-CFB5C7CAE299}" type="sibTrans" cxnId="{3B61990E-9D4C-47C6-82B7-33F8F4AD06F1}">
      <dgm:prSet/>
      <dgm:spPr/>
      <dgm:t>
        <a:bodyPr/>
        <a:lstStyle/>
        <a:p>
          <a:endParaRPr lang="en-US"/>
        </a:p>
      </dgm:t>
    </dgm:pt>
    <dgm:pt modelId="{D25A43B0-35BA-4A02-875B-DC86B94D3C35}" type="pres">
      <dgm:prSet presAssocID="{5A45D7F5-8DE1-4A66-85AE-60D580B506D2}" presName="diagram" presStyleCnt="0">
        <dgm:presLayoutVars>
          <dgm:dir/>
          <dgm:resizeHandles val="exact"/>
        </dgm:presLayoutVars>
      </dgm:prSet>
      <dgm:spPr/>
    </dgm:pt>
    <dgm:pt modelId="{78574A78-05DC-4583-BEBD-FF39B04F7647}" type="pres">
      <dgm:prSet presAssocID="{75736A5E-DC30-4065-8AF8-17391B0DC680}" presName="node" presStyleLbl="node1" presStyleIdx="0" presStyleCnt="8">
        <dgm:presLayoutVars>
          <dgm:bulletEnabled val="1"/>
        </dgm:presLayoutVars>
      </dgm:prSet>
      <dgm:spPr/>
    </dgm:pt>
    <dgm:pt modelId="{78C13E04-15B1-4EEA-ACC2-566416AC6109}" type="pres">
      <dgm:prSet presAssocID="{FAD1C78C-E102-45C1-9022-5B1C8172906E}" presName="sibTrans" presStyleCnt="0"/>
      <dgm:spPr/>
    </dgm:pt>
    <dgm:pt modelId="{0FE3DAAB-B10F-4010-AA0F-98842824C5AA}" type="pres">
      <dgm:prSet presAssocID="{9673DE8A-4ECE-421D-9121-FE6EDDA3D70B}" presName="node" presStyleLbl="node1" presStyleIdx="1" presStyleCnt="8">
        <dgm:presLayoutVars>
          <dgm:bulletEnabled val="1"/>
        </dgm:presLayoutVars>
      </dgm:prSet>
      <dgm:spPr/>
    </dgm:pt>
    <dgm:pt modelId="{E1A3C87D-36F7-41F7-ADFF-0F9EC2E8BDF1}" type="pres">
      <dgm:prSet presAssocID="{35A00BA6-AA9A-4CD0-B3CD-EA8DADAFDF3C}" presName="sibTrans" presStyleCnt="0"/>
      <dgm:spPr/>
    </dgm:pt>
    <dgm:pt modelId="{F058F246-FA8C-4A97-8088-C737606419B5}" type="pres">
      <dgm:prSet presAssocID="{268A48E3-A902-4B79-9BF6-2D873097D9C4}" presName="node" presStyleLbl="node1" presStyleIdx="2" presStyleCnt="8">
        <dgm:presLayoutVars>
          <dgm:bulletEnabled val="1"/>
        </dgm:presLayoutVars>
      </dgm:prSet>
      <dgm:spPr/>
    </dgm:pt>
    <dgm:pt modelId="{E26AEB4A-D48E-4057-BCFD-19C045A1BCBD}" type="pres">
      <dgm:prSet presAssocID="{C32EAEBE-CBFA-4CB6-8FD2-E14EB56D9EDE}" presName="sibTrans" presStyleCnt="0"/>
      <dgm:spPr/>
    </dgm:pt>
    <dgm:pt modelId="{A644BD25-E466-4DAB-A337-5155851C3C77}" type="pres">
      <dgm:prSet presAssocID="{AF55229C-74DC-4F95-9395-0D3846C5B86D}" presName="node" presStyleLbl="node1" presStyleIdx="3" presStyleCnt="8">
        <dgm:presLayoutVars>
          <dgm:bulletEnabled val="1"/>
        </dgm:presLayoutVars>
      </dgm:prSet>
      <dgm:spPr/>
    </dgm:pt>
    <dgm:pt modelId="{9618EC30-6800-4053-9D78-6AD45A5A8F67}" type="pres">
      <dgm:prSet presAssocID="{B48E8FA4-144B-4C3E-BABB-0BF75D8632DF}" presName="sibTrans" presStyleCnt="0"/>
      <dgm:spPr/>
    </dgm:pt>
    <dgm:pt modelId="{9154F766-CE2B-4904-9DDE-C6957D430560}" type="pres">
      <dgm:prSet presAssocID="{11ED462E-1B10-46F8-BF83-CDCC027BCBCF}" presName="node" presStyleLbl="node1" presStyleIdx="4" presStyleCnt="8">
        <dgm:presLayoutVars>
          <dgm:bulletEnabled val="1"/>
        </dgm:presLayoutVars>
      </dgm:prSet>
      <dgm:spPr/>
    </dgm:pt>
    <dgm:pt modelId="{A9F4C152-4712-4A52-8715-E1CC4F838B0C}" type="pres">
      <dgm:prSet presAssocID="{3F8E82FD-30B2-4A35-87DE-137443AF76AA}" presName="sibTrans" presStyleCnt="0"/>
      <dgm:spPr/>
    </dgm:pt>
    <dgm:pt modelId="{DD856C0A-BAFC-426B-BD5B-B67BDA331C03}" type="pres">
      <dgm:prSet presAssocID="{5E0F3057-B442-4316-AFF2-BC48DB45EB4A}" presName="node" presStyleLbl="node1" presStyleIdx="5" presStyleCnt="8">
        <dgm:presLayoutVars>
          <dgm:bulletEnabled val="1"/>
        </dgm:presLayoutVars>
      </dgm:prSet>
      <dgm:spPr/>
    </dgm:pt>
    <dgm:pt modelId="{4078E6EF-E2A0-4848-9623-AEEEBF19CFE9}" type="pres">
      <dgm:prSet presAssocID="{0DE0D846-B8D7-4A8A-AB5F-0D29AB19E475}" presName="sibTrans" presStyleCnt="0"/>
      <dgm:spPr/>
    </dgm:pt>
    <dgm:pt modelId="{3DBFCF53-D045-469F-A8D4-AA38B785D65D}" type="pres">
      <dgm:prSet presAssocID="{B23CB754-861A-4FEE-9C34-C936D1AA82FF}" presName="node" presStyleLbl="node1" presStyleIdx="6" presStyleCnt="8">
        <dgm:presLayoutVars>
          <dgm:bulletEnabled val="1"/>
        </dgm:presLayoutVars>
      </dgm:prSet>
      <dgm:spPr/>
    </dgm:pt>
    <dgm:pt modelId="{38CE92A8-BAD4-40E0-B809-3C8EB0456B0D}" type="pres">
      <dgm:prSet presAssocID="{57CA3846-319F-4B89-88F1-0F4EF1C23467}" presName="sibTrans" presStyleCnt="0"/>
      <dgm:spPr/>
    </dgm:pt>
    <dgm:pt modelId="{BCE30142-F05F-49CE-9B5A-61E2DB9712E0}" type="pres">
      <dgm:prSet presAssocID="{A6A3BE0A-74E3-4E70-A8E8-F9E8A480F1C8}" presName="node" presStyleLbl="node1" presStyleIdx="7" presStyleCnt="8">
        <dgm:presLayoutVars>
          <dgm:bulletEnabled val="1"/>
        </dgm:presLayoutVars>
      </dgm:prSet>
      <dgm:spPr/>
    </dgm:pt>
  </dgm:ptLst>
  <dgm:cxnLst>
    <dgm:cxn modelId="{5D4A2C0A-4833-4B9F-A98D-FE101543F2AB}" type="presOf" srcId="{A6A3BE0A-74E3-4E70-A8E8-F9E8A480F1C8}" destId="{BCE30142-F05F-49CE-9B5A-61E2DB9712E0}" srcOrd="0" destOrd="0" presId="urn:microsoft.com/office/officeart/2005/8/layout/default"/>
    <dgm:cxn modelId="{C42AE60C-45B4-4DCB-BE1B-47D84E10F39E}" srcId="{5A45D7F5-8DE1-4A66-85AE-60D580B506D2}" destId="{11ED462E-1B10-46F8-BF83-CDCC027BCBCF}" srcOrd="4" destOrd="0" parTransId="{96DDC10A-A00A-4A29-B2CD-2BB080448FD8}" sibTransId="{3F8E82FD-30B2-4A35-87DE-137443AF76AA}"/>
    <dgm:cxn modelId="{3B61990E-9D4C-47C6-82B7-33F8F4AD06F1}" srcId="{5A45D7F5-8DE1-4A66-85AE-60D580B506D2}" destId="{A6A3BE0A-74E3-4E70-A8E8-F9E8A480F1C8}" srcOrd="7" destOrd="0" parTransId="{2C2D09F6-193D-4F5D-B49C-5C81BCA0C0DB}" sibTransId="{9CCDB4B4-E393-4854-8062-CFB5C7CAE299}"/>
    <dgm:cxn modelId="{A2871D2D-355B-4C04-A1B5-57F99F9C0014}" type="presOf" srcId="{AF55229C-74DC-4F95-9395-0D3846C5B86D}" destId="{A644BD25-E466-4DAB-A337-5155851C3C77}" srcOrd="0" destOrd="0" presId="urn:microsoft.com/office/officeart/2005/8/layout/default"/>
    <dgm:cxn modelId="{7B850C3A-1E4C-48C7-9D1D-3E87E18F84B0}" srcId="{5A45D7F5-8DE1-4A66-85AE-60D580B506D2}" destId="{268A48E3-A902-4B79-9BF6-2D873097D9C4}" srcOrd="2" destOrd="0" parTransId="{C7866B20-7AD9-4E41-B52E-3A2C1A848F83}" sibTransId="{C32EAEBE-CBFA-4CB6-8FD2-E14EB56D9EDE}"/>
    <dgm:cxn modelId="{78F60849-B998-4A55-B225-06F17043025B}" type="presOf" srcId="{11ED462E-1B10-46F8-BF83-CDCC027BCBCF}" destId="{9154F766-CE2B-4904-9DDE-C6957D430560}" srcOrd="0" destOrd="0" presId="urn:microsoft.com/office/officeart/2005/8/layout/default"/>
    <dgm:cxn modelId="{8A2BE35A-2674-4800-9809-D402EF540520}" type="presOf" srcId="{268A48E3-A902-4B79-9BF6-2D873097D9C4}" destId="{F058F246-FA8C-4A97-8088-C737606419B5}" srcOrd="0" destOrd="0" presId="urn:microsoft.com/office/officeart/2005/8/layout/default"/>
    <dgm:cxn modelId="{9660F161-FD81-427B-8242-D19E6002BA0E}" srcId="{5A45D7F5-8DE1-4A66-85AE-60D580B506D2}" destId="{75736A5E-DC30-4065-8AF8-17391B0DC680}" srcOrd="0" destOrd="0" parTransId="{444D21D8-7B4D-475E-826C-C9828ED40E94}" sibTransId="{FAD1C78C-E102-45C1-9022-5B1C8172906E}"/>
    <dgm:cxn modelId="{78F2C473-0D2D-4B16-A6E6-C78A464FD806}" type="presOf" srcId="{5A45D7F5-8DE1-4A66-85AE-60D580B506D2}" destId="{D25A43B0-35BA-4A02-875B-DC86B94D3C35}" srcOrd="0" destOrd="0" presId="urn:microsoft.com/office/officeart/2005/8/layout/default"/>
    <dgm:cxn modelId="{6B370E82-9AD2-45E8-AD7B-14EAF6C688DE}" type="presOf" srcId="{75736A5E-DC30-4065-8AF8-17391B0DC680}" destId="{78574A78-05DC-4583-BEBD-FF39B04F7647}" srcOrd="0" destOrd="0" presId="urn:microsoft.com/office/officeart/2005/8/layout/default"/>
    <dgm:cxn modelId="{FDD4D990-CF34-4D7E-AAA0-D30CEFAFA000}" srcId="{5A45D7F5-8DE1-4A66-85AE-60D580B506D2}" destId="{B23CB754-861A-4FEE-9C34-C936D1AA82FF}" srcOrd="6" destOrd="0" parTransId="{FBC7FE7C-AB04-4C69-963B-D65A574F203A}" sibTransId="{57CA3846-319F-4B89-88F1-0F4EF1C23467}"/>
    <dgm:cxn modelId="{AC920F93-0331-49FA-A475-1C80E36646BF}" srcId="{5A45D7F5-8DE1-4A66-85AE-60D580B506D2}" destId="{AF55229C-74DC-4F95-9395-0D3846C5B86D}" srcOrd="3" destOrd="0" parTransId="{823E084C-D821-4DF3-BA5B-8E93815B85EC}" sibTransId="{B48E8FA4-144B-4C3E-BABB-0BF75D8632DF}"/>
    <dgm:cxn modelId="{3E1B679F-B8A6-4851-8ECA-C6F36615A98B}" type="presOf" srcId="{B23CB754-861A-4FEE-9C34-C936D1AA82FF}" destId="{3DBFCF53-D045-469F-A8D4-AA38B785D65D}" srcOrd="0" destOrd="0" presId="urn:microsoft.com/office/officeart/2005/8/layout/default"/>
    <dgm:cxn modelId="{7D1A36C1-014B-4901-92ED-EAABC749941A}" type="presOf" srcId="{5E0F3057-B442-4316-AFF2-BC48DB45EB4A}" destId="{DD856C0A-BAFC-426B-BD5B-B67BDA331C03}" srcOrd="0" destOrd="0" presId="urn:microsoft.com/office/officeart/2005/8/layout/default"/>
    <dgm:cxn modelId="{DD6E9CC4-99A1-48C9-9974-450053272790}" srcId="{5A45D7F5-8DE1-4A66-85AE-60D580B506D2}" destId="{9673DE8A-4ECE-421D-9121-FE6EDDA3D70B}" srcOrd="1" destOrd="0" parTransId="{2D61CC81-243D-4C12-B79B-C43FB1D5AE63}" sibTransId="{35A00BA6-AA9A-4CD0-B3CD-EA8DADAFDF3C}"/>
    <dgm:cxn modelId="{11F3E6DE-6F6D-4D6E-967A-A895C53A45AB}" srcId="{5A45D7F5-8DE1-4A66-85AE-60D580B506D2}" destId="{5E0F3057-B442-4316-AFF2-BC48DB45EB4A}" srcOrd="5" destOrd="0" parTransId="{5D3339C7-30AC-4124-8039-706C2666B9A8}" sibTransId="{0DE0D846-B8D7-4A8A-AB5F-0D29AB19E475}"/>
    <dgm:cxn modelId="{83CF9AE5-DDAA-42B0-A62A-B4B2293C00AD}" type="presOf" srcId="{9673DE8A-4ECE-421D-9121-FE6EDDA3D70B}" destId="{0FE3DAAB-B10F-4010-AA0F-98842824C5AA}" srcOrd="0" destOrd="0" presId="urn:microsoft.com/office/officeart/2005/8/layout/default"/>
    <dgm:cxn modelId="{D667399D-B38B-4105-8356-7BC3EE3C488F}" type="presParOf" srcId="{D25A43B0-35BA-4A02-875B-DC86B94D3C35}" destId="{78574A78-05DC-4583-BEBD-FF39B04F7647}" srcOrd="0" destOrd="0" presId="urn:microsoft.com/office/officeart/2005/8/layout/default"/>
    <dgm:cxn modelId="{E61F4E15-318B-4A61-867A-7EF374FE974B}" type="presParOf" srcId="{D25A43B0-35BA-4A02-875B-DC86B94D3C35}" destId="{78C13E04-15B1-4EEA-ACC2-566416AC6109}" srcOrd="1" destOrd="0" presId="urn:microsoft.com/office/officeart/2005/8/layout/default"/>
    <dgm:cxn modelId="{69EB0664-0690-4150-869A-0EC8C8B80F90}" type="presParOf" srcId="{D25A43B0-35BA-4A02-875B-DC86B94D3C35}" destId="{0FE3DAAB-B10F-4010-AA0F-98842824C5AA}" srcOrd="2" destOrd="0" presId="urn:microsoft.com/office/officeart/2005/8/layout/default"/>
    <dgm:cxn modelId="{65B4193B-67AA-46B0-8747-CA82CBDA91EC}" type="presParOf" srcId="{D25A43B0-35BA-4A02-875B-DC86B94D3C35}" destId="{E1A3C87D-36F7-41F7-ADFF-0F9EC2E8BDF1}" srcOrd="3" destOrd="0" presId="urn:microsoft.com/office/officeart/2005/8/layout/default"/>
    <dgm:cxn modelId="{098281B8-D678-47C6-8070-3486118B4631}" type="presParOf" srcId="{D25A43B0-35BA-4A02-875B-DC86B94D3C35}" destId="{F058F246-FA8C-4A97-8088-C737606419B5}" srcOrd="4" destOrd="0" presId="urn:microsoft.com/office/officeart/2005/8/layout/default"/>
    <dgm:cxn modelId="{828CD048-285C-4DC6-9B7C-A474843D5B68}" type="presParOf" srcId="{D25A43B0-35BA-4A02-875B-DC86B94D3C35}" destId="{E26AEB4A-D48E-4057-BCFD-19C045A1BCBD}" srcOrd="5" destOrd="0" presId="urn:microsoft.com/office/officeart/2005/8/layout/default"/>
    <dgm:cxn modelId="{D09BA801-921B-426E-8066-C0EE53DDD210}" type="presParOf" srcId="{D25A43B0-35BA-4A02-875B-DC86B94D3C35}" destId="{A644BD25-E466-4DAB-A337-5155851C3C77}" srcOrd="6" destOrd="0" presId="urn:microsoft.com/office/officeart/2005/8/layout/default"/>
    <dgm:cxn modelId="{70A52000-E6F1-40C0-B937-41AD1F1EB04C}" type="presParOf" srcId="{D25A43B0-35BA-4A02-875B-DC86B94D3C35}" destId="{9618EC30-6800-4053-9D78-6AD45A5A8F67}" srcOrd="7" destOrd="0" presId="urn:microsoft.com/office/officeart/2005/8/layout/default"/>
    <dgm:cxn modelId="{17296FE6-4BFE-4761-85E6-23C01990F8AE}" type="presParOf" srcId="{D25A43B0-35BA-4A02-875B-DC86B94D3C35}" destId="{9154F766-CE2B-4904-9DDE-C6957D430560}" srcOrd="8" destOrd="0" presId="urn:microsoft.com/office/officeart/2005/8/layout/default"/>
    <dgm:cxn modelId="{C214CD35-2344-40B1-98A4-7D39699E4ECF}" type="presParOf" srcId="{D25A43B0-35BA-4A02-875B-DC86B94D3C35}" destId="{A9F4C152-4712-4A52-8715-E1CC4F838B0C}" srcOrd="9" destOrd="0" presId="urn:microsoft.com/office/officeart/2005/8/layout/default"/>
    <dgm:cxn modelId="{AE2138E2-6502-40CD-B34F-D4783F16D7A4}" type="presParOf" srcId="{D25A43B0-35BA-4A02-875B-DC86B94D3C35}" destId="{DD856C0A-BAFC-426B-BD5B-B67BDA331C03}" srcOrd="10" destOrd="0" presId="urn:microsoft.com/office/officeart/2005/8/layout/default"/>
    <dgm:cxn modelId="{9937CED7-753D-4FA7-9737-172BD070E38A}" type="presParOf" srcId="{D25A43B0-35BA-4A02-875B-DC86B94D3C35}" destId="{4078E6EF-E2A0-4848-9623-AEEEBF19CFE9}" srcOrd="11" destOrd="0" presId="urn:microsoft.com/office/officeart/2005/8/layout/default"/>
    <dgm:cxn modelId="{D049C005-C3E7-48EE-9E17-70CCD7B7DD6D}" type="presParOf" srcId="{D25A43B0-35BA-4A02-875B-DC86B94D3C35}" destId="{3DBFCF53-D045-469F-A8D4-AA38B785D65D}" srcOrd="12" destOrd="0" presId="urn:microsoft.com/office/officeart/2005/8/layout/default"/>
    <dgm:cxn modelId="{2E13E289-4C5D-4654-9BC6-681B397C8B7B}" type="presParOf" srcId="{D25A43B0-35BA-4A02-875B-DC86B94D3C35}" destId="{38CE92A8-BAD4-40E0-B809-3C8EB0456B0D}" srcOrd="13" destOrd="0" presId="urn:microsoft.com/office/officeart/2005/8/layout/default"/>
    <dgm:cxn modelId="{755D03AD-73ED-49EF-8711-592E76373B51}" type="presParOf" srcId="{D25A43B0-35BA-4A02-875B-DC86B94D3C35}" destId="{BCE30142-F05F-49CE-9B5A-61E2DB9712E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A2ACD-6ABE-414D-BAA5-9162E15308BA}"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AABB5FE-FCFC-495F-83E7-AFB5ECB311B0}">
      <dgm:prSet custT="1"/>
      <dgm:spPr/>
      <dgm:t>
        <a:bodyPr/>
        <a:lstStyle/>
        <a:p>
          <a:endParaRPr lang="en-GB" sz="1000" b="1" u="sng" dirty="0"/>
        </a:p>
        <a:p>
          <a:r>
            <a:rPr lang="en-GB" sz="1200" b="1" u="none" dirty="0">
              <a:latin typeface="Calibri" panose="020F0502020204030204" pitchFamily="34" charset="0"/>
              <a:cs typeface="Calibri" panose="020F0502020204030204" pitchFamily="34" charset="0"/>
            </a:rPr>
            <a:t>* Mental Health</a:t>
          </a:r>
        </a:p>
        <a:p>
          <a:r>
            <a:rPr lang="en-GB" sz="1200" b="1" u="none" dirty="0">
              <a:latin typeface="Calibri" panose="020F0502020204030204" pitchFamily="34" charset="0"/>
              <a:cs typeface="Calibri" panose="020F0502020204030204" pitchFamily="34" charset="0"/>
            </a:rPr>
            <a:t>* Attachment &amp;Bonding</a:t>
          </a:r>
        </a:p>
        <a:p>
          <a:r>
            <a:rPr lang="en-GB" sz="1200" b="1" u="none" dirty="0">
              <a:latin typeface="Calibri" panose="020F0502020204030204" pitchFamily="34" charset="0"/>
              <a:cs typeface="Calibri" panose="020F0502020204030204" pitchFamily="34" charset="0"/>
            </a:rPr>
            <a:t>* Access to services</a:t>
          </a:r>
        </a:p>
        <a:p>
          <a:r>
            <a:rPr lang="en-GB" sz="1200" b="0" i="0" dirty="0">
              <a:solidFill>
                <a:schemeClr val="bg1"/>
              </a:solidFill>
              <a:effectLst/>
              <a:latin typeface="Calibri" panose="020F0502020204030204" pitchFamily="34" charset="0"/>
              <a:cs typeface="Calibri" panose="020F0502020204030204" pitchFamily="34" charset="0"/>
            </a:rPr>
            <a:t>* </a:t>
          </a:r>
          <a:r>
            <a:rPr lang="en-GB" sz="1200" b="1" i="0" dirty="0">
              <a:solidFill>
                <a:schemeClr val="bg1"/>
              </a:solidFill>
              <a:effectLst/>
              <a:latin typeface="Calibri" panose="020F0502020204030204" pitchFamily="34" charset="0"/>
              <a:cs typeface="Calibri" panose="020F0502020204030204" pitchFamily="34" charset="0"/>
            </a:rPr>
            <a:t>consider individual needs and wants in family care plans </a:t>
          </a:r>
        </a:p>
        <a:p>
          <a:r>
            <a:rPr lang="en-GB" sz="1200" b="1" i="0" dirty="0">
              <a:solidFill>
                <a:schemeClr val="bg1"/>
              </a:solidFill>
              <a:effectLst/>
              <a:latin typeface="Calibri" panose="020F0502020204030204" pitchFamily="34" charset="0"/>
              <a:cs typeface="Calibri" panose="020F0502020204030204" pitchFamily="34" charset="0"/>
            </a:rPr>
            <a:t>*ensure complete flexibility of access to the neonatal unit for fathers, </a:t>
          </a:r>
        </a:p>
        <a:p>
          <a:r>
            <a:rPr lang="en-GB" sz="1200" b="1" i="0" dirty="0">
              <a:solidFill>
                <a:schemeClr val="bg1"/>
              </a:solidFill>
              <a:effectLst/>
              <a:latin typeface="Calibri" panose="020F0502020204030204" pitchFamily="34" charset="0"/>
              <a:cs typeface="Calibri" panose="020F0502020204030204" pitchFamily="34" charset="0"/>
            </a:rPr>
            <a:t>* gear parenting education towards co-parenting,</a:t>
          </a:r>
        </a:p>
        <a:p>
          <a:r>
            <a:rPr lang="en-GB" sz="1200" b="1" i="0" dirty="0">
              <a:solidFill>
                <a:schemeClr val="bg1"/>
              </a:solidFill>
              <a:effectLst/>
              <a:latin typeface="Calibri" panose="020F0502020204030204" pitchFamily="34" charset="0"/>
              <a:cs typeface="Calibri" panose="020F0502020204030204" pitchFamily="34" charset="0"/>
            </a:rPr>
            <a:t> * actively promote father-baby bonding </a:t>
          </a:r>
        </a:p>
        <a:p>
          <a:r>
            <a:rPr lang="en-GB" sz="1200" b="1" i="0" dirty="0">
              <a:solidFill>
                <a:schemeClr val="bg1"/>
              </a:solidFill>
              <a:effectLst/>
              <a:latin typeface="Calibri" panose="020F0502020204030204" pitchFamily="34" charset="0"/>
              <a:cs typeface="Calibri" panose="020F0502020204030204" pitchFamily="34" charset="0"/>
            </a:rPr>
            <a:t>*</a:t>
          </a:r>
          <a:r>
            <a:rPr lang="en-GB" sz="1200" b="1" i="0" dirty="0">
              <a:solidFill>
                <a:srgbClr val="2E2E2E"/>
              </a:solidFill>
              <a:effectLst/>
              <a:latin typeface="Calibri" panose="020F0502020204030204" pitchFamily="34" charset="0"/>
              <a:cs typeface="Calibri" panose="020F0502020204030204" pitchFamily="34" charset="0"/>
            </a:rPr>
            <a:t> </a:t>
          </a:r>
          <a:r>
            <a:rPr lang="en-GB" sz="1200" b="1" i="0" dirty="0">
              <a:solidFill>
                <a:schemeClr val="bg1"/>
              </a:solidFill>
              <a:effectLst/>
              <a:latin typeface="Calibri" panose="020F0502020204030204" pitchFamily="34" charset="0"/>
              <a:cs typeface="Calibri" panose="020F0502020204030204" pitchFamily="34" charset="0"/>
            </a:rPr>
            <a:t>be attentive to fathers hiding their stress </a:t>
          </a:r>
        </a:p>
        <a:p>
          <a:r>
            <a:rPr lang="en-GB" sz="1200" b="1" i="0" dirty="0">
              <a:solidFill>
                <a:schemeClr val="bg1"/>
              </a:solidFill>
              <a:effectLst/>
              <a:latin typeface="Calibri" panose="020F0502020204030204" pitchFamily="34" charset="0"/>
              <a:cs typeface="Calibri" panose="020F0502020204030204" pitchFamily="34" charset="0"/>
            </a:rPr>
            <a:t>* </a:t>
          </a:r>
          <a:r>
            <a:rPr lang="en-GB" sz="1200" b="1" i="0" dirty="0">
              <a:solidFill>
                <a:srgbClr val="2E2E2E"/>
              </a:solidFill>
              <a:effectLst/>
              <a:latin typeface="Calibri" panose="020F0502020204030204" pitchFamily="34" charset="0"/>
              <a:cs typeface="Calibri" panose="020F0502020204030204" pitchFamily="34" charset="0"/>
            </a:rPr>
            <a:t> </a:t>
          </a:r>
          <a:r>
            <a:rPr lang="en-GB" sz="1200" b="1" i="0" dirty="0">
              <a:solidFill>
                <a:schemeClr val="bg1"/>
              </a:solidFill>
              <a:effectLst/>
              <a:latin typeface="Calibri" panose="020F0502020204030204" pitchFamily="34" charset="0"/>
              <a:cs typeface="Calibri" panose="020F0502020204030204" pitchFamily="34" charset="0"/>
            </a:rPr>
            <a:t>inform fathers directly not just via the mother </a:t>
          </a:r>
        </a:p>
        <a:p>
          <a:r>
            <a:rPr lang="en-GB" sz="1200" b="1" i="0" dirty="0">
              <a:solidFill>
                <a:schemeClr val="bg1"/>
              </a:solidFill>
              <a:effectLst/>
              <a:latin typeface="Calibri" panose="020F0502020204030204" pitchFamily="34" charset="0"/>
              <a:cs typeface="Calibri" panose="020F0502020204030204" pitchFamily="34" charset="0"/>
            </a:rPr>
            <a:t>* facilitate peer-to-peer communication for fathers</a:t>
          </a:r>
        </a:p>
        <a:p>
          <a:r>
            <a:rPr lang="en-GB" sz="1200" b="1" i="0" dirty="0">
              <a:solidFill>
                <a:schemeClr val="bg1"/>
              </a:solidFill>
              <a:effectLst/>
              <a:latin typeface="Calibri" panose="020F0502020204030204" pitchFamily="34" charset="0"/>
              <a:cs typeface="Calibri" panose="020F0502020204030204" pitchFamily="34" charset="0"/>
            </a:rPr>
            <a:t>* </a:t>
          </a:r>
          <a:r>
            <a:rPr lang="en-GB" sz="1200" b="1" i="0" dirty="0">
              <a:solidFill>
                <a:srgbClr val="2E2E2E"/>
              </a:solidFill>
              <a:effectLst/>
              <a:latin typeface="Calibri" panose="020F0502020204030204" pitchFamily="34" charset="0"/>
              <a:cs typeface="Calibri" panose="020F0502020204030204" pitchFamily="34" charset="0"/>
            </a:rPr>
            <a:t> </a:t>
          </a:r>
          <a:r>
            <a:rPr lang="en-GB" sz="1200" b="1" i="0" dirty="0">
              <a:solidFill>
                <a:schemeClr val="bg1"/>
              </a:solidFill>
              <a:effectLst/>
              <a:latin typeface="Calibri" panose="020F0502020204030204" pitchFamily="34" charset="0"/>
              <a:cs typeface="Calibri" panose="020F0502020204030204" pitchFamily="34" charset="0"/>
            </a:rPr>
            <a:t>differentiate and analyse by gender in service evaluations </a:t>
          </a:r>
        </a:p>
        <a:p>
          <a:r>
            <a:rPr lang="en-GB" sz="1200" b="1" i="0" dirty="0">
              <a:solidFill>
                <a:schemeClr val="bg1"/>
              </a:solidFill>
              <a:effectLst/>
              <a:latin typeface="Calibri" panose="020F0502020204030204" pitchFamily="34" charset="0"/>
              <a:cs typeface="Calibri" panose="020F0502020204030204" pitchFamily="34" charset="0"/>
            </a:rPr>
            <a:t>*</a:t>
          </a:r>
          <a:r>
            <a:rPr lang="en-GB" sz="1200" b="1" i="0" dirty="0">
              <a:solidFill>
                <a:srgbClr val="2E2E2E"/>
              </a:solidFill>
              <a:effectLst/>
              <a:latin typeface="Calibri" panose="020F0502020204030204" pitchFamily="34" charset="0"/>
              <a:cs typeface="Calibri" panose="020F0502020204030204" pitchFamily="34" charset="0"/>
            </a:rPr>
            <a:t> </a:t>
          </a:r>
          <a:r>
            <a:rPr lang="en-GB" sz="1200" b="1" i="0" dirty="0">
              <a:solidFill>
                <a:schemeClr val="bg1"/>
              </a:solidFill>
              <a:effectLst/>
              <a:latin typeface="Calibri" panose="020F0502020204030204" pitchFamily="34" charset="0"/>
              <a:cs typeface="Calibri" panose="020F0502020204030204" pitchFamily="34" charset="0"/>
            </a:rPr>
            <a:t>train staff to work with fathers and to support co-parenting-don’t overlook estranged fathers</a:t>
          </a:r>
        </a:p>
        <a:p>
          <a:r>
            <a:rPr lang="en-GB" sz="1200" b="1" i="0" dirty="0">
              <a:solidFill>
                <a:schemeClr val="bg1"/>
              </a:solidFill>
              <a:effectLst/>
              <a:latin typeface="Calibri" panose="020F0502020204030204" pitchFamily="34" charset="0"/>
              <a:cs typeface="Calibri" panose="020F0502020204030204" pitchFamily="34" charset="0"/>
            </a:rPr>
            <a:t>* develop a father-friendly audit tool</a:t>
          </a:r>
          <a:endParaRPr lang="en-US" sz="1200" b="1" u="none" dirty="0">
            <a:solidFill>
              <a:schemeClr val="bg1"/>
            </a:solidFill>
            <a:latin typeface="Calibri" panose="020F0502020204030204" pitchFamily="34" charset="0"/>
            <a:cs typeface="Calibri" panose="020F0502020204030204" pitchFamily="34" charset="0"/>
          </a:endParaRPr>
        </a:p>
      </dgm:t>
    </dgm:pt>
    <dgm:pt modelId="{E48151C2-1907-4E79-BCA3-1B550D76814C}" type="parTrans" cxnId="{D39E190B-183D-4887-9E10-6D8C0B77DA96}">
      <dgm:prSet/>
      <dgm:spPr/>
      <dgm:t>
        <a:bodyPr/>
        <a:lstStyle/>
        <a:p>
          <a:endParaRPr lang="en-US"/>
        </a:p>
      </dgm:t>
    </dgm:pt>
    <dgm:pt modelId="{28EB8465-32D5-4551-B0C6-A73358D72620}" type="sibTrans" cxnId="{D39E190B-183D-4887-9E10-6D8C0B77DA96}">
      <dgm:prSet/>
      <dgm:spPr/>
      <dgm:t>
        <a:bodyPr/>
        <a:lstStyle/>
        <a:p>
          <a:endParaRPr lang="en-US" dirty="0"/>
        </a:p>
      </dgm:t>
    </dgm:pt>
    <dgm:pt modelId="{7199EF40-61DD-4818-900A-168DF79D3BE6}">
      <dgm:prSet custT="1"/>
      <dgm:spPr/>
      <dgm:t>
        <a:bodyPr/>
        <a:lstStyle/>
        <a:p>
          <a:r>
            <a:rPr lang="en-GB" sz="1000" dirty="0">
              <a:solidFill>
                <a:schemeClr val="bg1"/>
              </a:solidFill>
              <a:latin typeface="Calibri" panose="020F0502020204030204" pitchFamily="34" charset="0"/>
              <a:cs typeface="Calibri" panose="020F0502020204030204" pitchFamily="34" charset="0"/>
            </a:rPr>
            <a:t>* </a:t>
          </a:r>
          <a:r>
            <a:rPr lang="en-GB" sz="1400" dirty="0">
              <a:solidFill>
                <a:schemeClr val="bg1"/>
              </a:solidFill>
              <a:latin typeface="Calibri" panose="020F0502020204030204" pitchFamily="34" charset="0"/>
              <a:cs typeface="Calibri" panose="020F0502020204030204" pitchFamily="34" charset="0"/>
            </a:rPr>
            <a:t>Mental Health-dads are motivated to learn more about their   partner’s wellbeing therefore this can help them be more aware of their own. </a:t>
          </a:r>
          <a:endParaRPr lang="en-US" sz="1400" dirty="0">
            <a:solidFill>
              <a:schemeClr val="bg1"/>
            </a:solidFill>
            <a:latin typeface="Calibri" panose="020F0502020204030204" pitchFamily="34" charset="0"/>
            <a:cs typeface="Calibri" panose="020F0502020204030204" pitchFamily="34" charset="0"/>
          </a:endParaRPr>
        </a:p>
      </dgm:t>
    </dgm:pt>
    <dgm:pt modelId="{E89ED0CA-7D91-42CC-85C6-E7D32DD5CD79}" type="parTrans" cxnId="{0E090CFC-2D29-434F-A888-71F68094DD9A}">
      <dgm:prSet/>
      <dgm:spPr/>
      <dgm:t>
        <a:bodyPr/>
        <a:lstStyle/>
        <a:p>
          <a:endParaRPr lang="en-US"/>
        </a:p>
      </dgm:t>
    </dgm:pt>
    <dgm:pt modelId="{8CFDEF50-48CC-4D6E-A9E3-3ED04798729A}" type="sibTrans" cxnId="{0E090CFC-2D29-434F-A888-71F68094DD9A}">
      <dgm:prSet/>
      <dgm:spPr/>
      <dgm:t>
        <a:bodyPr/>
        <a:lstStyle/>
        <a:p>
          <a:endParaRPr lang="en-US" dirty="0"/>
        </a:p>
      </dgm:t>
    </dgm:pt>
    <dgm:pt modelId="{F9C7DC64-320D-4A95-AF60-B1010C7497C9}">
      <dgm:prSet custT="1"/>
      <dgm:spPr/>
      <dgm:t>
        <a:bodyPr/>
        <a:lstStyle/>
        <a:p>
          <a:r>
            <a:rPr lang="en-GB" sz="1400" dirty="0">
              <a:solidFill>
                <a:schemeClr val="bg1"/>
              </a:solidFill>
              <a:latin typeface="Calibri" panose="020F0502020204030204" pitchFamily="34" charset="0"/>
              <a:cs typeface="Calibri" panose="020F0502020204030204" pitchFamily="34" charset="0"/>
            </a:rPr>
            <a:t>Access to services-there are services, organisations and interventions out there that will work for dads, but a lot of dads just don’t access it. </a:t>
          </a:r>
          <a:endParaRPr lang="en-US" sz="1400" dirty="0">
            <a:solidFill>
              <a:schemeClr val="bg1"/>
            </a:solidFill>
            <a:latin typeface="Calibri" panose="020F0502020204030204" pitchFamily="34" charset="0"/>
            <a:cs typeface="Calibri" panose="020F0502020204030204" pitchFamily="34" charset="0"/>
          </a:endParaRPr>
        </a:p>
      </dgm:t>
    </dgm:pt>
    <dgm:pt modelId="{DFEE66DF-4272-47B4-9892-93FC8FD63AC0}" type="parTrans" cxnId="{69702047-97D9-420E-B259-B93B76B34AFA}">
      <dgm:prSet/>
      <dgm:spPr/>
      <dgm:t>
        <a:bodyPr/>
        <a:lstStyle/>
        <a:p>
          <a:endParaRPr lang="en-US"/>
        </a:p>
      </dgm:t>
    </dgm:pt>
    <dgm:pt modelId="{E40F9D41-4335-447E-8DD5-8973525D7CD6}" type="sibTrans" cxnId="{69702047-97D9-420E-B259-B93B76B34AFA}">
      <dgm:prSet/>
      <dgm:spPr/>
      <dgm:t>
        <a:bodyPr/>
        <a:lstStyle/>
        <a:p>
          <a:endParaRPr lang="en-US"/>
        </a:p>
      </dgm:t>
    </dgm:pt>
    <dgm:pt modelId="{D9FF0EF4-7B85-4D90-83D3-7F9D4D371CC7}">
      <dgm:prSet custT="1"/>
      <dgm:spPr/>
      <dgm:t>
        <a:bodyPr/>
        <a:lstStyle/>
        <a:p>
          <a:r>
            <a:rPr lang="en-GB" sz="1400" dirty="0">
              <a:solidFill>
                <a:schemeClr val="bg1"/>
              </a:solidFill>
              <a:latin typeface="Calibri" panose="020F0502020204030204" pitchFamily="34" charset="0"/>
              <a:cs typeface="Calibri" panose="020F0502020204030204" pitchFamily="34" charset="0"/>
            </a:rPr>
            <a:t>Attachment and Bonding in NICU-There is a lot of research that suggests dads are motivated to learn more about supporting their babies’ development </a:t>
          </a:r>
          <a:r>
            <a:rPr lang="en-GB" sz="1400" b="0" i="0" dirty="0">
              <a:solidFill>
                <a:schemeClr val="bg1"/>
              </a:solidFill>
              <a:effectLst/>
              <a:latin typeface="Calibri" panose="020F0502020204030204" pitchFamily="34" charset="0"/>
              <a:cs typeface="Calibri" panose="020F0502020204030204" pitchFamily="34" charset="0"/>
            </a:rPr>
            <a:t>supporting the father-baby bond and supporting co-parenting between the mother and the father benefits the health of the baby, for example, through improved weight gain </a:t>
          </a:r>
          <a:r>
            <a:rPr lang="en-GB" sz="1400" b="0" i="0" dirty="0">
              <a:solidFill>
                <a:schemeClr val="bg1"/>
              </a:solidFill>
              <a:effectLst/>
              <a:latin typeface="Calibri" panose="020F0502020204030204" pitchFamily="34" charset="0"/>
              <a:cs typeface="Calibri" panose="020F0502020204030204" pitchFamily="34" charset="0"/>
              <a:hlinkClick xmlns:r="http://schemas.openxmlformats.org/officeDocument/2006/relationships" r:id="rId1" tooltip="Learn more about oxygen saturation from ScienceDirect's AI-generated Topic Pages">
                <a:extLst>
                  <a:ext uri="{A12FA001-AC4F-418D-AE19-62706E023703}">
                    <ahyp:hlinkClr xmlns:ahyp="http://schemas.microsoft.com/office/drawing/2018/hyperlinkcolor" val="tx"/>
                  </a:ext>
                </a:extLst>
              </a:hlinkClick>
            </a:rPr>
            <a:t>oxygen saturation</a:t>
          </a:r>
          <a:r>
            <a:rPr lang="en-GB" sz="1400" b="0" i="0" dirty="0">
              <a:solidFill>
                <a:schemeClr val="bg1"/>
              </a:solidFill>
              <a:effectLst/>
              <a:latin typeface="Calibri" panose="020F0502020204030204" pitchFamily="34" charset="0"/>
              <a:cs typeface="Calibri" panose="020F0502020204030204" pitchFamily="34" charset="0"/>
            </a:rPr>
            <a:t>s and enhanced rates of breastfeeding.</a:t>
          </a:r>
          <a:r>
            <a:rPr lang="en-GB" sz="1400" b="0" i="0" dirty="0">
              <a:solidFill>
                <a:srgbClr val="2E2E2E"/>
              </a:solidFill>
              <a:effectLst/>
              <a:latin typeface="Calibri" panose="020F0502020204030204" pitchFamily="34" charset="0"/>
              <a:cs typeface="Calibri" panose="020F0502020204030204" pitchFamily="34" charset="0"/>
            </a:rPr>
            <a:t> </a:t>
          </a:r>
          <a:r>
            <a:rPr lang="en-GB" sz="1400" b="0" i="0" dirty="0">
              <a:solidFill>
                <a:schemeClr val="bg1"/>
              </a:solidFill>
              <a:effectLst/>
              <a:latin typeface="Calibri" panose="020F0502020204030204" pitchFamily="34" charset="0"/>
              <a:cs typeface="Calibri" panose="020F0502020204030204" pitchFamily="34" charset="0"/>
            </a:rPr>
            <a:t>Dads particularly  report skin-to-skin care, in glowing terms of gratitude, happiness and love by </a:t>
          </a:r>
          <a:r>
            <a:rPr lang="en-GB" sz="1400" dirty="0">
              <a:solidFill>
                <a:schemeClr val="bg1"/>
              </a:solidFill>
              <a:effectLst/>
              <a:latin typeface="Calibri" panose="020F0502020204030204" pitchFamily="34" charset="0"/>
              <a:ea typeface="Calibri" panose="020F0502020204030204" pitchFamily="34" charset="0"/>
            </a:rPr>
            <a:t>nurturing and protecting the baby</a:t>
          </a:r>
          <a:endParaRPr lang="en-US" sz="1400" dirty="0">
            <a:solidFill>
              <a:schemeClr val="bg1"/>
            </a:solidFill>
            <a:latin typeface="Calibri" panose="020F0502020204030204" pitchFamily="34" charset="0"/>
            <a:cs typeface="Calibri" panose="020F0502020204030204" pitchFamily="34" charset="0"/>
          </a:endParaRPr>
        </a:p>
      </dgm:t>
    </dgm:pt>
    <dgm:pt modelId="{E9C3DE85-3AE9-4A5F-87EA-0E90840D33A6}" type="parTrans" cxnId="{940D040C-25D4-48F3-BF4A-4A259D54B840}">
      <dgm:prSet/>
      <dgm:spPr/>
      <dgm:t>
        <a:bodyPr/>
        <a:lstStyle/>
        <a:p>
          <a:endParaRPr lang="en-US"/>
        </a:p>
      </dgm:t>
    </dgm:pt>
    <dgm:pt modelId="{FD500C00-A202-42B2-AAA5-D61D29C46BE3}" type="sibTrans" cxnId="{940D040C-25D4-48F3-BF4A-4A259D54B840}">
      <dgm:prSet/>
      <dgm:spPr/>
      <dgm:t>
        <a:bodyPr/>
        <a:lstStyle/>
        <a:p>
          <a:endParaRPr lang="en-US"/>
        </a:p>
      </dgm:t>
    </dgm:pt>
    <dgm:pt modelId="{06B27325-8303-4E8B-9B2F-FA010ABE1D86}">
      <dgm:prSet/>
      <dgm:spPr/>
      <dgm:t>
        <a:bodyPr/>
        <a:lstStyle/>
        <a:p>
          <a:r>
            <a:rPr lang="en-GB" b="0" i="0" dirty="0">
              <a:solidFill>
                <a:schemeClr val="bg1"/>
              </a:solidFill>
              <a:effectLst/>
              <a:latin typeface="Calibri" panose="020F0502020204030204" pitchFamily="34" charset="0"/>
              <a:cs typeface="Calibri" panose="020F0502020204030204" pitchFamily="34" charset="0"/>
            </a:rPr>
            <a:t>Fathers, however, are subject to different social expectations from mothers and this shapes how they respond to the situation and how neonatal staff treats them.</a:t>
          </a:r>
        </a:p>
        <a:p>
          <a:r>
            <a:rPr lang="en-GB" dirty="0">
              <a:solidFill>
                <a:schemeClr val="bg1"/>
              </a:solidFill>
              <a:latin typeface="Calibri" panose="020F0502020204030204" pitchFamily="34" charset="0"/>
              <a:cs typeface="Calibri" panose="020F0502020204030204" pitchFamily="34" charset="0"/>
            </a:rPr>
            <a:t>L</a:t>
          </a:r>
          <a:r>
            <a:rPr lang="en-GB" dirty="0">
              <a:latin typeface="Calibri" panose="020F0502020204030204" pitchFamily="34" charset="0"/>
              <a:cs typeface="Calibri" panose="020F0502020204030204" pitchFamily="34" charset="0"/>
            </a:rPr>
            <a:t>iterature/Videos called “The Dad View” that you can find on             YouTube channel</a:t>
          </a:r>
        </a:p>
        <a:p>
          <a:r>
            <a:rPr lang="en-GB" dirty="0">
              <a:solidFill>
                <a:schemeClr val="bg1"/>
              </a:solidFill>
              <a:latin typeface="Calibri" panose="020F0502020204030204" pitchFamily="34" charset="0"/>
              <a:cs typeface="Calibri" panose="020F0502020204030204" pitchFamily="34" charset="0"/>
            </a:rPr>
            <a:t>“Dad’s Matter” are a group set up by dad’s for dad’s they don’t isolate dads from services by replicating what they offer; instead they support dads to engage with already established pathways that will help</a:t>
          </a:r>
          <a:endParaRPr lang="en-US" dirty="0">
            <a:latin typeface="Calibri" panose="020F0502020204030204" pitchFamily="34" charset="0"/>
            <a:cs typeface="Calibri" panose="020F0502020204030204" pitchFamily="34" charset="0"/>
          </a:endParaRPr>
        </a:p>
      </dgm:t>
    </dgm:pt>
    <dgm:pt modelId="{73874F8C-2820-44D7-91CB-4B629880563B}" type="parTrans" cxnId="{27993055-5CD0-4B11-A3B6-5250773C4031}">
      <dgm:prSet/>
      <dgm:spPr/>
      <dgm:t>
        <a:bodyPr/>
        <a:lstStyle/>
        <a:p>
          <a:endParaRPr lang="en-US"/>
        </a:p>
      </dgm:t>
    </dgm:pt>
    <dgm:pt modelId="{13453B6E-4A52-4F40-84A9-32CE56893D32}" type="sibTrans" cxnId="{27993055-5CD0-4B11-A3B6-5250773C4031}">
      <dgm:prSet/>
      <dgm:spPr/>
      <dgm:t>
        <a:bodyPr/>
        <a:lstStyle/>
        <a:p>
          <a:endParaRPr lang="en-US"/>
        </a:p>
      </dgm:t>
    </dgm:pt>
    <dgm:pt modelId="{6528E82F-B320-49C4-A11A-3D96B0614FA4}" type="pres">
      <dgm:prSet presAssocID="{49FA2ACD-6ABE-414D-BAA5-9162E15308BA}" presName="Name0" presStyleCnt="0">
        <dgm:presLayoutVars>
          <dgm:dir/>
          <dgm:resizeHandles val="exact"/>
        </dgm:presLayoutVars>
      </dgm:prSet>
      <dgm:spPr/>
    </dgm:pt>
    <dgm:pt modelId="{71E66CE3-41C9-4B1B-B486-921F91FC6026}" type="pres">
      <dgm:prSet presAssocID="{EAABB5FE-FCFC-495F-83E7-AFB5ECB311B0}" presName="node" presStyleLbl="node1" presStyleIdx="0" presStyleCnt="3">
        <dgm:presLayoutVars>
          <dgm:bulletEnabled val="1"/>
        </dgm:presLayoutVars>
      </dgm:prSet>
      <dgm:spPr/>
    </dgm:pt>
    <dgm:pt modelId="{5C45565A-0F79-40BE-8B12-70DFCBC983C8}" type="pres">
      <dgm:prSet presAssocID="{28EB8465-32D5-4551-B0C6-A73358D72620}" presName="sibTrans" presStyleLbl="sibTrans2D1" presStyleIdx="0" presStyleCnt="2"/>
      <dgm:spPr/>
    </dgm:pt>
    <dgm:pt modelId="{359688A1-9C5D-47E9-8E41-CD6A360B7FF0}" type="pres">
      <dgm:prSet presAssocID="{28EB8465-32D5-4551-B0C6-A73358D72620}" presName="connectorText" presStyleLbl="sibTrans2D1" presStyleIdx="0" presStyleCnt="2"/>
      <dgm:spPr/>
    </dgm:pt>
    <dgm:pt modelId="{B242F161-F873-4F0D-89BB-49B43977D270}" type="pres">
      <dgm:prSet presAssocID="{7199EF40-61DD-4818-900A-168DF79D3BE6}" presName="node" presStyleLbl="node1" presStyleIdx="1" presStyleCnt="3">
        <dgm:presLayoutVars>
          <dgm:bulletEnabled val="1"/>
        </dgm:presLayoutVars>
      </dgm:prSet>
      <dgm:spPr/>
    </dgm:pt>
    <dgm:pt modelId="{D17C4B8F-C5BB-413C-94B6-CD3B3A10F73D}" type="pres">
      <dgm:prSet presAssocID="{8CFDEF50-48CC-4D6E-A9E3-3ED04798729A}" presName="sibTrans" presStyleLbl="sibTrans2D1" presStyleIdx="1" presStyleCnt="2"/>
      <dgm:spPr/>
    </dgm:pt>
    <dgm:pt modelId="{448B0269-C666-41DA-97D7-57C89E5A7C08}" type="pres">
      <dgm:prSet presAssocID="{8CFDEF50-48CC-4D6E-A9E3-3ED04798729A}" presName="connectorText" presStyleLbl="sibTrans2D1" presStyleIdx="1" presStyleCnt="2"/>
      <dgm:spPr/>
    </dgm:pt>
    <dgm:pt modelId="{FFE7FE44-7F37-41AE-B165-EA9EB0C30957}" type="pres">
      <dgm:prSet presAssocID="{06B27325-8303-4E8B-9B2F-FA010ABE1D86}" presName="node" presStyleLbl="node1" presStyleIdx="2" presStyleCnt="3">
        <dgm:presLayoutVars>
          <dgm:bulletEnabled val="1"/>
        </dgm:presLayoutVars>
      </dgm:prSet>
      <dgm:spPr/>
    </dgm:pt>
  </dgm:ptLst>
  <dgm:cxnLst>
    <dgm:cxn modelId="{D39E190B-183D-4887-9E10-6D8C0B77DA96}" srcId="{49FA2ACD-6ABE-414D-BAA5-9162E15308BA}" destId="{EAABB5FE-FCFC-495F-83E7-AFB5ECB311B0}" srcOrd="0" destOrd="0" parTransId="{E48151C2-1907-4E79-BCA3-1B550D76814C}" sibTransId="{28EB8465-32D5-4551-B0C6-A73358D72620}"/>
    <dgm:cxn modelId="{940D040C-25D4-48F3-BF4A-4A259D54B840}" srcId="{7199EF40-61DD-4818-900A-168DF79D3BE6}" destId="{D9FF0EF4-7B85-4D90-83D3-7F9D4D371CC7}" srcOrd="1" destOrd="0" parTransId="{E9C3DE85-3AE9-4A5F-87EA-0E90840D33A6}" sibTransId="{FD500C00-A202-42B2-AAA5-D61D29C46BE3}"/>
    <dgm:cxn modelId="{789A8D12-B966-4046-BB41-F4B468BC823C}" type="presOf" srcId="{28EB8465-32D5-4551-B0C6-A73358D72620}" destId="{359688A1-9C5D-47E9-8E41-CD6A360B7FF0}" srcOrd="1" destOrd="0" presId="urn:microsoft.com/office/officeart/2005/8/layout/process1"/>
    <dgm:cxn modelId="{0AC92816-A2D4-4B2F-89EE-5D7138D5F679}" type="presOf" srcId="{06B27325-8303-4E8B-9B2F-FA010ABE1D86}" destId="{FFE7FE44-7F37-41AE-B165-EA9EB0C30957}" srcOrd="0" destOrd="0" presId="urn:microsoft.com/office/officeart/2005/8/layout/process1"/>
    <dgm:cxn modelId="{B3E68B1F-FED1-41EB-89F0-5A2B290AC63F}" type="presOf" srcId="{D9FF0EF4-7B85-4D90-83D3-7F9D4D371CC7}" destId="{B242F161-F873-4F0D-89BB-49B43977D270}" srcOrd="0" destOrd="2" presId="urn:microsoft.com/office/officeart/2005/8/layout/process1"/>
    <dgm:cxn modelId="{A53F4630-935F-4C96-B04B-F6A8CFA09499}" type="presOf" srcId="{28EB8465-32D5-4551-B0C6-A73358D72620}" destId="{5C45565A-0F79-40BE-8B12-70DFCBC983C8}" srcOrd="0" destOrd="0" presId="urn:microsoft.com/office/officeart/2005/8/layout/process1"/>
    <dgm:cxn modelId="{69702047-97D9-420E-B259-B93B76B34AFA}" srcId="{7199EF40-61DD-4818-900A-168DF79D3BE6}" destId="{F9C7DC64-320D-4A95-AF60-B1010C7497C9}" srcOrd="0" destOrd="0" parTransId="{DFEE66DF-4272-47B4-9892-93FC8FD63AC0}" sibTransId="{E40F9D41-4335-447E-8DD5-8973525D7CD6}"/>
    <dgm:cxn modelId="{27993055-5CD0-4B11-A3B6-5250773C4031}" srcId="{49FA2ACD-6ABE-414D-BAA5-9162E15308BA}" destId="{06B27325-8303-4E8B-9B2F-FA010ABE1D86}" srcOrd="2" destOrd="0" parTransId="{73874F8C-2820-44D7-91CB-4B629880563B}" sibTransId="{13453B6E-4A52-4F40-84A9-32CE56893D32}"/>
    <dgm:cxn modelId="{3AC98F55-CF67-4D3E-AEF7-6CAB7E1072F1}" type="presOf" srcId="{F9C7DC64-320D-4A95-AF60-B1010C7497C9}" destId="{B242F161-F873-4F0D-89BB-49B43977D270}" srcOrd="0" destOrd="1" presId="urn:microsoft.com/office/officeart/2005/8/layout/process1"/>
    <dgm:cxn modelId="{401DA860-7E7C-4E42-A296-DFC85E2E071F}" type="presOf" srcId="{49FA2ACD-6ABE-414D-BAA5-9162E15308BA}" destId="{6528E82F-B320-49C4-A11A-3D96B0614FA4}" srcOrd="0" destOrd="0" presId="urn:microsoft.com/office/officeart/2005/8/layout/process1"/>
    <dgm:cxn modelId="{52BE066B-A84D-467C-A951-25EE874AE19E}" type="presOf" srcId="{8CFDEF50-48CC-4D6E-A9E3-3ED04798729A}" destId="{D17C4B8F-C5BB-413C-94B6-CD3B3A10F73D}" srcOrd="0" destOrd="0" presId="urn:microsoft.com/office/officeart/2005/8/layout/process1"/>
    <dgm:cxn modelId="{6B503B76-211C-4AA5-B196-13FF7A45DF6E}" type="presOf" srcId="{8CFDEF50-48CC-4D6E-A9E3-3ED04798729A}" destId="{448B0269-C666-41DA-97D7-57C89E5A7C08}" srcOrd="1" destOrd="0" presId="urn:microsoft.com/office/officeart/2005/8/layout/process1"/>
    <dgm:cxn modelId="{78219F82-5B50-4F37-A7C1-0583284B3D34}" type="presOf" srcId="{EAABB5FE-FCFC-495F-83E7-AFB5ECB311B0}" destId="{71E66CE3-41C9-4B1B-B486-921F91FC6026}" srcOrd="0" destOrd="0" presId="urn:microsoft.com/office/officeart/2005/8/layout/process1"/>
    <dgm:cxn modelId="{1F0FA3E8-F2FE-469F-BE2D-E4D792E5BA57}" type="presOf" srcId="{7199EF40-61DD-4818-900A-168DF79D3BE6}" destId="{B242F161-F873-4F0D-89BB-49B43977D270}" srcOrd="0" destOrd="0" presId="urn:microsoft.com/office/officeart/2005/8/layout/process1"/>
    <dgm:cxn modelId="{0E090CFC-2D29-434F-A888-71F68094DD9A}" srcId="{49FA2ACD-6ABE-414D-BAA5-9162E15308BA}" destId="{7199EF40-61DD-4818-900A-168DF79D3BE6}" srcOrd="1" destOrd="0" parTransId="{E89ED0CA-7D91-42CC-85C6-E7D32DD5CD79}" sibTransId="{8CFDEF50-48CC-4D6E-A9E3-3ED04798729A}"/>
    <dgm:cxn modelId="{D9674501-0D88-4879-8623-9721B936C360}" type="presParOf" srcId="{6528E82F-B320-49C4-A11A-3D96B0614FA4}" destId="{71E66CE3-41C9-4B1B-B486-921F91FC6026}" srcOrd="0" destOrd="0" presId="urn:microsoft.com/office/officeart/2005/8/layout/process1"/>
    <dgm:cxn modelId="{1132BAD3-9C67-49D9-84B9-17A948104CE1}" type="presParOf" srcId="{6528E82F-B320-49C4-A11A-3D96B0614FA4}" destId="{5C45565A-0F79-40BE-8B12-70DFCBC983C8}" srcOrd="1" destOrd="0" presId="urn:microsoft.com/office/officeart/2005/8/layout/process1"/>
    <dgm:cxn modelId="{7F8322F7-ACA5-4155-928B-0EA6EE543C42}" type="presParOf" srcId="{5C45565A-0F79-40BE-8B12-70DFCBC983C8}" destId="{359688A1-9C5D-47E9-8E41-CD6A360B7FF0}" srcOrd="0" destOrd="0" presId="urn:microsoft.com/office/officeart/2005/8/layout/process1"/>
    <dgm:cxn modelId="{C138F3F7-26E5-4478-A9C4-AFCD6DE41BE3}" type="presParOf" srcId="{6528E82F-B320-49C4-A11A-3D96B0614FA4}" destId="{B242F161-F873-4F0D-89BB-49B43977D270}" srcOrd="2" destOrd="0" presId="urn:microsoft.com/office/officeart/2005/8/layout/process1"/>
    <dgm:cxn modelId="{57A97FF9-19F1-4F07-8560-7EC81F59EECB}" type="presParOf" srcId="{6528E82F-B320-49C4-A11A-3D96B0614FA4}" destId="{D17C4B8F-C5BB-413C-94B6-CD3B3A10F73D}" srcOrd="3" destOrd="0" presId="urn:microsoft.com/office/officeart/2005/8/layout/process1"/>
    <dgm:cxn modelId="{4E7B54CA-979B-4E37-A235-5AA7E8330F11}" type="presParOf" srcId="{D17C4B8F-C5BB-413C-94B6-CD3B3A10F73D}" destId="{448B0269-C666-41DA-97D7-57C89E5A7C08}" srcOrd="0" destOrd="0" presId="urn:microsoft.com/office/officeart/2005/8/layout/process1"/>
    <dgm:cxn modelId="{A1E16801-E277-4C80-8FDA-D449D40D613F}" type="presParOf" srcId="{6528E82F-B320-49C4-A11A-3D96B0614FA4}" destId="{FFE7FE44-7F37-41AE-B165-EA9EB0C3095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D260B1-6E9D-4407-BC8C-6572AA589BE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BCDE3DB-1882-44FD-B372-BE027D570916}">
      <dgm:prSet custT="1"/>
      <dgm:spPr/>
      <dgm:t>
        <a:bodyPr/>
        <a:lstStyle/>
        <a:p>
          <a:r>
            <a:rPr lang="en-GB" sz="1100" dirty="0">
              <a:latin typeface="Calibri" panose="020F0502020204030204" pitchFamily="34" charset="0"/>
              <a:cs typeface="Calibri" panose="020F0502020204030204" pitchFamily="34" charset="0"/>
            </a:rPr>
            <a:t>* Dad’s already feel isolated from services during the antenatal and postnatal period–Support can make sure that professionals work closely with services to make sure dads can reach them, compliment  the support that is already out there for dads. </a:t>
          </a:r>
          <a:endParaRPr lang="en-US" sz="1100" dirty="0">
            <a:latin typeface="Calibri" panose="020F0502020204030204" pitchFamily="34" charset="0"/>
            <a:cs typeface="Calibri" panose="020F0502020204030204" pitchFamily="34" charset="0"/>
          </a:endParaRPr>
        </a:p>
      </dgm:t>
    </dgm:pt>
    <dgm:pt modelId="{81784CCF-BF2B-40F3-A44B-34723F27F05A}" type="parTrans" cxnId="{4EC68E83-DA67-4702-A28D-C5CC6FC0192C}">
      <dgm:prSet/>
      <dgm:spPr/>
      <dgm:t>
        <a:bodyPr/>
        <a:lstStyle/>
        <a:p>
          <a:endParaRPr lang="en-US"/>
        </a:p>
      </dgm:t>
    </dgm:pt>
    <dgm:pt modelId="{86D5ABC3-D926-4E8A-B179-A730C60B1D65}" type="sibTrans" cxnId="{4EC68E83-DA67-4702-A28D-C5CC6FC0192C}">
      <dgm:prSet/>
      <dgm:spPr/>
      <dgm:t>
        <a:bodyPr/>
        <a:lstStyle/>
        <a:p>
          <a:endParaRPr lang="en-US"/>
        </a:p>
      </dgm:t>
    </dgm:pt>
    <dgm:pt modelId="{E8D627E7-CAA0-491F-8030-60EB311CA0FA}">
      <dgm:prSet custT="1"/>
      <dgm:spPr/>
      <dgm:t>
        <a:bodyPr/>
        <a:lstStyle/>
        <a:p>
          <a:r>
            <a:rPr lang="en-GB" sz="1050" dirty="0">
              <a:latin typeface="Calibri" panose="020F0502020204030204" pitchFamily="34" charset="0"/>
              <a:cs typeface="Calibri" panose="020F0502020204030204" pitchFamily="34" charset="0"/>
            </a:rPr>
            <a:t>* ALWAYS ASK AGAIN – Even if dads are OK, or say they’re OK when you ask them, asking again, and again builds up a reassuring knowledge for the dad that you are a viable option for support. He might rely on this knowledge later – Dad’s can be supported in antenatal appointments, NICU, MBU, services, etc.</a:t>
          </a:r>
          <a:endParaRPr lang="en-US" sz="1050" dirty="0">
            <a:latin typeface="Calibri" panose="020F0502020204030204" pitchFamily="34" charset="0"/>
            <a:cs typeface="Calibri" panose="020F0502020204030204" pitchFamily="34" charset="0"/>
          </a:endParaRPr>
        </a:p>
      </dgm:t>
    </dgm:pt>
    <dgm:pt modelId="{C894E329-2709-4F07-BA39-69329EEBF4FE}" type="parTrans" cxnId="{D9E01814-E3E5-4E16-A72B-4F25A0353F54}">
      <dgm:prSet/>
      <dgm:spPr/>
      <dgm:t>
        <a:bodyPr/>
        <a:lstStyle/>
        <a:p>
          <a:endParaRPr lang="en-US"/>
        </a:p>
      </dgm:t>
    </dgm:pt>
    <dgm:pt modelId="{E5388E86-059E-4964-B5A3-4C44BE0C0F9D}" type="sibTrans" cxnId="{D9E01814-E3E5-4E16-A72B-4F25A0353F54}">
      <dgm:prSet/>
      <dgm:spPr/>
      <dgm:t>
        <a:bodyPr/>
        <a:lstStyle/>
        <a:p>
          <a:endParaRPr lang="en-US"/>
        </a:p>
      </dgm:t>
    </dgm:pt>
    <dgm:pt modelId="{B6DDB777-207D-414D-9FC4-7D538481B913}">
      <dgm:prSet custT="1"/>
      <dgm:spPr/>
      <dgm:t>
        <a:bodyPr/>
        <a:lstStyle/>
        <a:p>
          <a:r>
            <a:rPr lang="en-GB" sz="1100" dirty="0">
              <a:latin typeface="Calibri" panose="020F0502020204030204" pitchFamily="34" charset="0"/>
              <a:cs typeface="Calibri" panose="020F0502020204030204" pitchFamily="34" charset="0"/>
            </a:rPr>
            <a:t>SIGNPOST AND SUPPORT ACCESS TO SERVICES – not every approach will suit every dad, so try to engage with as many other services and organisations as possible</a:t>
          </a:r>
          <a:r>
            <a:rPr lang="en-GB" sz="1300" dirty="0"/>
            <a:t>.</a:t>
          </a:r>
          <a:endParaRPr lang="en-US" sz="1300" dirty="0"/>
        </a:p>
      </dgm:t>
    </dgm:pt>
    <dgm:pt modelId="{67E7E655-EB01-4CFC-BE33-F66C233EE945}" type="parTrans" cxnId="{D9B70B36-2C9E-4F8C-89D5-EE2C8C2F4638}">
      <dgm:prSet/>
      <dgm:spPr/>
      <dgm:t>
        <a:bodyPr/>
        <a:lstStyle/>
        <a:p>
          <a:endParaRPr lang="en-US"/>
        </a:p>
      </dgm:t>
    </dgm:pt>
    <dgm:pt modelId="{ED2AAAC3-F61A-4CDF-9FF1-95D208BBD54B}" type="sibTrans" cxnId="{D9B70B36-2C9E-4F8C-89D5-EE2C8C2F4638}">
      <dgm:prSet/>
      <dgm:spPr/>
      <dgm:t>
        <a:bodyPr/>
        <a:lstStyle/>
        <a:p>
          <a:endParaRPr lang="en-US"/>
        </a:p>
      </dgm:t>
    </dgm:pt>
    <dgm:pt modelId="{11429812-D971-43C5-B614-07087835D882}">
      <dgm:prSet custT="1"/>
      <dgm:spPr/>
      <dgm:t>
        <a:bodyPr/>
        <a:lstStyle/>
        <a:p>
          <a:r>
            <a:rPr lang="en-GB" sz="1200" dirty="0">
              <a:latin typeface="Calibri" panose="020F0502020204030204" pitchFamily="34" charset="0"/>
              <a:cs typeface="Calibri" panose="020F0502020204030204" pitchFamily="34" charset="0"/>
            </a:rPr>
            <a:t>Try to make sure that they have information and education, resources and access to peer support that can help support their wellbeing earlier. </a:t>
          </a:r>
          <a:endParaRPr lang="en-US" sz="1200" dirty="0">
            <a:latin typeface="Calibri" panose="020F0502020204030204" pitchFamily="34" charset="0"/>
            <a:cs typeface="Calibri" panose="020F0502020204030204" pitchFamily="34" charset="0"/>
          </a:endParaRPr>
        </a:p>
      </dgm:t>
    </dgm:pt>
    <dgm:pt modelId="{7AFAD74E-CDC4-4DEF-AE0E-27529A8380E3}" type="parTrans" cxnId="{3AAE3B1F-AB31-4F4F-960D-3C4FD26331CF}">
      <dgm:prSet/>
      <dgm:spPr/>
      <dgm:t>
        <a:bodyPr/>
        <a:lstStyle/>
        <a:p>
          <a:endParaRPr lang="en-US"/>
        </a:p>
      </dgm:t>
    </dgm:pt>
    <dgm:pt modelId="{93D25FD4-9F12-4AA6-A241-0B7068991D04}" type="sibTrans" cxnId="{3AAE3B1F-AB31-4F4F-960D-3C4FD26331CF}">
      <dgm:prSet/>
      <dgm:spPr/>
      <dgm:t>
        <a:bodyPr/>
        <a:lstStyle/>
        <a:p>
          <a:endParaRPr lang="en-US"/>
        </a:p>
      </dgm:t>
    </dgm:pt>
    <dgm:pt modelId="{853A7DB8-F71D-4B86-959A-7312EFBD0281}">
      <dgm:prSet custT="1"/>
      <dgm:spPr/>
      <dgm:t>
        <a:bodyPr/>
        <a:lstStyle/>
        <a:p>
          <a:r>
            <a:rPr lang="en-GB" sz="1100" dirty="0">
              <a:latin typeface="Calibri" panose="020F0502020204030204" pitchFamily="34" charset="0"/>
              <a:cs typeface="Calibri" panose="020F0502020204030204" pitchFamily="34" charset="0"/>
            </a:rPr>
            <a:t>Early Intervention- help and Maternity Services, financial, housing, Social Care, baby groups,       Early Attachment Service, Perinatal Mental Health Service, Home start, Coffee mornings</a:t>
          </a:r>
          <a:endParaRPr lang="en-US" sz="1100" dirty="0">
            <a:latin typeface="Calibri" panose="020F0502020204030204" pitchFamily="34" charset="0"/>
            <a:cs typeface="Calibri" panose="020F0502020204030204" pitchFamily="34" charset="0"/>
          </a:endParaRPr>
        </a:p>
      </dgm:t>
    </dgm:pt>
    <dgm:pt modelId="{4FD67445-37EA-4308-8EB0-234234DF584D}" type="parTrans" cxnId="{60CF69CA-C0A0-4813-8E67-3A940789D757}">
      <dgm:prSet/>
      <dgm:spPr/>
      <dgm:t>
        <a:bodyPr/>
        <a:lstStyle/>
        <a:p>
          <a:endParaRPr lang="en-US"/>
        </a:p>
      </dgm:t>
    </dgm:pt>
    <dgm:pt modelId="{C6131517-DB0B-4C50-93B0-383EE1E7F39F}" type="sibTrans" cxnId="{60CF69CA-C0A0-4813-8E67-3A940789D757}">
      <dgm:prSet/>
      <dgm:spPr/>
      <dgm:t>
        <a:bodyPr/>
        <a:lstStyle/>
        <a:p>
          <a:endParaRPr lang="en-US"/>
        </a:p>
      </dgm:t>
    </dgm:pt>
    <dgm:pt modelId="{D60E2FA1-C2FB-425D-A8F7-1CB4FB7391B3}">
      <dgm:prSet custT="1"/>
      <dgm:spPr/>
      <dgm:t>
        <a:bodyPr/>
        <a:lstStyle/>
        <a:p>
          <a:r>
            <a:rPr lang="en-GB" sz="1100" dirty="0">
              <a:latin typeface="Calibri" panose="020F0502020204030204" pitchFamily="34" charset="0"/>
              <a:cs typeface="Calibri" panose="020F0502020204030204" pitchFamily="34" charset="0"/>
            </a:rPr>
            <a:t>In house and collaborative training • APPGs • NHS England reference groups • Advocacy and Campaigning • Lived experience voices • Promoting Dad voices • Consulting professionals</a:t>
          </a:r>
          <a:endParaRPr lang="en-US" sz="1100" dirty="0">
            <a:latin typeface="Calibri" panose="020F0502020204030204" pitchFamily="34" charset="0"/>
            <a:cs typeface="Calibri" panose="020F0502020204030204" pitchFamily="34" charset="0"/>
          </a:endParaRPr>
        </a:p>
      </dgm:t>
    </dgm:pt>
    <dgm:pt modelId="{1D10FFA5-6963-4F4A-B67E-A70A7A17BA75}" type="parTrans" cxnId="{C9FDDEFA-E46B-4847-AEFB-5925554256A0}">
      <dgm:prSet/>
      <dgm:spPr/>
      <dgm:t>
        <a:bodyPr/>
        <a:lstStyle/>
        <a:p>
          <a:endParaRPr lang="en-US"/>
        </a:p>
      </dgm:t>
    </dgm:pt>
    <dgm:pt modelId="{D13BF401-E3ED-4DC6-AB19-8BF6877AD3F7}" type="sibTrans" cxnId="{C9FDDEFA-E46B-4847-AEFB-5925554256A0}">
      <dgm:prSet/>
      <dgm:spPr/>
      <dgm:t>
        <a:bodyPr/>
        <a:lstStyle/>
        <a:p>
          <a:endParaRPr lang="en-US"/>
        </a:p>
      </dgm:t>
    </dgm:pt>
    <dgm:pt modelId="{D345CBD7-B4EE-438E-BE34-4B545CAD1078}" type="pres">
      <dgm:prSet presAssocID="{20D260B1-6E9D-4407-BC8C-6572AA589BE3}" presName="hierChild1" presStyleCnt="0">
        <dgm:presLayoutVars>
          <dgm:chPref val="1"/>
          <dgm:dir/>
          <dgm:animOne val="branch"/>
          <dgm:animLvl val="lvl"/>
          <dgm:resizeHandles/>
        </dgm:presLayoutVars>
      </dgm:prSet>
      <dgm:spPr/>
    </dgm:pt>
    <dgm:pt modelId="{7A722155-7E34-44D5-B632-028D7EF66075}" type="pres">
      <dgm:prSet presAssocID="{7BCDE3DB-1882-44FD-B372-BE027D570916}" presName="hierRoot1" presStyleCnt="0"/>
      <dgm:spPr/>
    </dgm:pt>
    <dgm:pt modelId="{B2307450-4668-4B0D-A5ED-346AD3E9E374}" type="pres">
      <dgm:prSet presAssocID="{7BCDE3DB-1882-44FD-B372-BE027D570916}" presName="composite" presStyleCnt="0"/>
      <dgm:spPr/>
    </dgm:pt>
    <dgm:pt modelId="{D72E1FA5-0224-403C-8F6B-130CBAAAA248}" type="pres">
      <dgm:prSet presAssocID="{7BCDE3DB-1882-44FD-B372-BE027D570916}" presName="background" presStyleLbl="node0" presStyleIdx="0" presStyleCnt="4"/>
      <dgm:spPr/>
    </dgm:pt>
    <dgm:pt modelId="{4971A75A-433C-43B4-BFDD-4873EB2F1ED8}" type="pres">
      <dgm:prSet presAssocID="{7BCDE3DB-1882-44FD-B372-BE027D570916}" presName="text" presStyleLbl="fgAcc0" presStyleIdx="0" presStyleCnt="4">
        <dgm:presLayoutVars>
          <dgm:chPref val="3"/>
        </dgm:presLayoutVars>
      </dgm:prSet>
      <dgm:spPr/>
    </dgm:pt>
    <dgm:pt modelId="{FB96BB15-03F0-438B-B8D2-6DA92CA604FB}" type="pres">
      <dgm:prSet presAssocID="{7BCDE3DB-1882-44FD-B372-BE027D570916}" presName="hierChild2" presStyleCnt="0"/>
      <dgm:spPr/>
    </dgm:pt>
    <dgm:pt modelId="{75041417-0423-48F0-8898-CFA862C97B19}" type="pres">
      <dgm:prSet presAssocID="{E8D627E7-CAA0-491F-8030-60EB311CA0FA}" presName="hierRoot1" presStyleCnt="0"/>
      <dgm:spPr/>
    </dgm:pt>
    <dgm:pt modelId="{A71B556C-AAA5-4B67-90E7-3BE24E9B657E}" type="pres">
      <dgm:prSet presAssocID="{E8D627E7-CAA0-491F-8030-60EB311CA0FA}" presName="composite" presStyleCnt="0"/>
      <dgm:spPr/>
    </dgm:pt>
    <dgm:pt modelId="{EB46B0E2-6403-4385-8CF1-FA811585654A}" type="pres">
      <dgm:prSet presAssocID="{E8D627E7-CAA0-491F-8030-60EB311CA0FA}" presName="background" presStyleLbl="node0" presStyleIdx="1" presStyleCnt="4"/>
      <dgm:spPr/>
    </dgm:pt>
    <dgm:pt modelId="{1F1749AA-FFE2-4AAF-A573-E9A950D4DF7F}" type="pres">
      <dgm:prSet presAssocID="{E8D627E7-CAA0-491F-8030-60EB311CA0FA}" presName="text" presStyleLbl="fgAcc0" presStyleIdx="1" presStyleCnt="4">
        <dgm:presLayoutVars>
          <dgm:chPref val="3"/>
        </dgm:presLayoutVars>
      </dgm:prSet>
      <dgm:spPr/>
    </dgm:pt>
    <dgm:pt modelId="{2BA68725-9077-4F5C-AA21-44B6925ADFCB}" type="pres">
      <dgm:prSet presAssocID="{E8D627E7-CAA0-491F-8030-60EB311CA0FA}" presName="hierChild2" presStyleCnt="0"/>
      <dgm:spPr/>
    </dgm:pt>
    <dgm:pt modelId="{1620DAA7-8A35-4B53-BD6F-B0A923353430}" type="pres">
      <dgm:prSet presAssocID="{67E7E655-EB01-4CFC-BE33-F66C233EE945}" presName="Name10" presStyleLbl="parChTrans1D2" presStyleIdx="0" presStyleCnt="2"/>
      <dgm:spPr/>
    </dgm:pt>
    <dgm:pt modelId="{B91D948F-1D4A-44B4-AEB2-8D87FBEC6EE7}" type="pres">
      <dgm:prSet presAssocID="{B6DDB777-207D-414D-9FC4-7D538481B913}" presName="hierRoot2" presStyleCnt="0"/>
      <dgm:spPr/>
    </dgm:pt>
    <dgm:pt modelId="{D4717D1F-E562-4F8D-BE5C-3E22DDB3E17A}" type="pres">
      <dgm:prSet presAssocID="{B6DDB777-207D-414D-9FC4-7D538481B913}" presName="composite2" presStyleCnt="0"/>
      <dgm:spPr/>
    </dgm:pt>
    <dgm:pt modelId="{411594D9-047E-4308-BF55-982FB8DD9006}" type="pres">
      <dgm:prSet presAssocID="{B6DDB777-207D-414D-9FC4-7D538481B913}" presName="background2" presStyleLbl="node2" presStyleIdx="0" presStyleCnt="2"/>
      <dgm:spPr/>
    </dgm:pt>
    <dgm:pt modelId="{B0F212F5-51AC-4890-8440-327054999034}" type="pres">
      <dgm:prSet presAssocID="{B6DDB777-207D-414D-9FC4-7D538481B913}" presName="text2" presStyleLbl="fgAcc2" presStyleIdx="0" presStyleCnt="2">
        <dgm:presLayoutVars>
          <dgm:chPref val="3"/>
        </dgm:presLayoutVars>
      </dgm:prSet>
      <dgm:spPr/>
    </dgm:pt>
    <dgm:pt modelId="{85EE7BCD-8F52-4A74-B496-7080EAD2B7D3}" type="pres">
      <dgm:prSet presAssocID="{B6DDB777-207D-414D-9FC4-7D538481B913}" presName="hierChild3" presStyleCnt="0"/>
      <dgm:spPr/>
    </dgm:pt>
    <dgm:pt modelId="{F35F6C74-730B-4C76-88FD-047165AA8FFE}" type="pres">
      <dgm:prSet presAssocID="{7AFAD74E-CDC4-4DEF-AE0E-27529A8380E3}" presName="Name10" presStyleLbl="parChTrans1D2" presStyleIdx="1" presStyleCnt="2"/>
      <dgm:spPr/>
    </dgm:pt>
    <dgm:pt modelId="{BF60306A-3C5E-44AA-9050-35614D42CBD4}" type="pres">
      <dgm:prSet presAssocID="{11429812-D971-43C5-B614-07087835D882}" presName="hierRoot2" presStyleCnt="0"/>
      <dgm:spPr/>
    </dgm:pt>
    <dgm:pt modelId="{8481DF19-DE1C-47C4-8140-CA11E15A2B39}" type="pres">
      <dgm:prSet presAssocID="{11429812-D971-43C5-B614-07087835D882}" presName="composite2" presStyleCnt="0"/>
      <dgm:spPr/>
    </dgm:pt>
    <dgm:pt modelId="{414F4622-FAB2-4102-A63D-66060E859317}" type="pres">
      <dgm:prSet presAssocID="{11429812-D971-43C5-B614-07087835D882}" presName="background2" presStyleLbl="node2" presStyleIdx="1" presStyleCnt="2"/>
      <dgm:spPr/>
    </dgm:pt>
    <dgm:pt modelId="{9270B949-334C-4C98-8254-8B07DB05E545}" type="pres">
      <dgm:prSet presAssocID="{11429812-D971-43C5-B614-07087835D882}" presName="text2" presStyleLbl="fgAcc2" presStyleIdx="1" presStyleCnt="2">
        <dgm:presLayoutVars>
          <dgm:chPref val="3"/>
        </dgm:presLayoutVars>
      </dgm:prSet>
      <dgm:spPr/>
    </dgm:pt>
    <dgm:pt modelId="{6A399AC8-233C-477A-8D0E-BA291A398C05}" type="pres">
      <dgm:prSet presAssocID="{11429812-D971-43C5-B614-07087835D882}" presName="hierChild3" presStyleCnt="0"/>
      <dgm:spPr/>
    </dgm:pt>
    <dgm:pt modelId="{7DBA1B1D-73FC-4BD6-8D46-6F87EB146B11}" type="pres">
      <dgm:prSet presAssocID="{853A7DB8-F71D-4B86-959A-7312EFBD0281}" presName="hierRoot1" presStyleCnt="0"/>
      <dgm:spPr/>
    </dgm:pt>
    <dgm:pt modelId="{2C6BA29C-7542-4E7B-B489-708B5A09C925}" type="pres">
      <dgm:prSet presAssocID="{853A7DB8-F71D-4B86-959A-7312EFBD0281}" presName="composite" presStyleCnt="0"/>
      <dgm:spPr/>
    </dgm:pt>
    <dgm:pt modelId="{0837B987-DAFC-47C6-89B2-3EC9B952A615}" type="pres">
      <dgm:prSet presAssocID="{853A7DB8-F71D-4B86-959A-7312EFBD0281}" presName="background" presStyleLbl="node0" presStyleIdx="2" presStyleCnt="4"/>
      <dgm:spPr/>
    </dgm:pt>
    <dgm:pt modelId="{9BB6CB8F-35CE-4F15-94AE-207F855A682C}" type="pres">
      <dgm:prSet presAssocID="{853A7DB8-F71D-4B86-959A-7312EFBD0281}" presName="text" presStyleLbl="fgAcc0" presStyleIdx="2" presStyleCnt="4">
        <dgm:presLayoutVars>
          <dgm:chPref val="3"/>
        </dgm:presLayoutVars>
      </dgm:prSet>
      <dgm:spPr/>
    </dgm:pt>
    <dgm:pt modelId="{FC1273BC-C93E-4529-8C9A-913EACCE94CF}" type="pres">
      <dgm:prSet presAssocID="{853A7DB8-F71D-4B86-959A-7312EFBD0281}" presName="hierChild2" presStyleCnt="0"/>
      <dgm:spPr/>
    </dgm:pt>
    <dgm:pt modelId="{E2CAF617-FC55-480B-B4D7-780B6FD0A76D}" type="pres">
      <dgm:prSet presAssocID="{D60E2FA1-C2FB-425D-A8F7-1CB4FB7391B3}" presName="hierRoot1" presStyleCnt="0"/>
      <dgm:spPr/>
    </dgm:pt>
    <dgm:pt modelId="{CD5DF93C-5F10-40F5-99B3-8DC5B6DC698A}" type="pres">
      <dgm:prSet presAssocID="{D60E2FA1-C2FB-425D-A8F7-1CB4FB7391B3}" presName="composite" presStyleCnt="0"/>
      <dgm:spPr/>
    </dgm:pt>
    <dgm:pt modelId="{60ED5F46-D3C3-4B25-BFFE-EA87A40E8323}" type="pres">
      <dgm:prSet presAssocID="{D60E2FA1-C2FB-425D-A8F7-1CB4FB7391B3}" presName="background" presStyleLbl="node0" presStyleIdx="3" presStyleCnt="4"/>
      <dgm:spPr/>
    </dgm:pt>
    <dgm:pt modelId="{B384E3EA-0DD1-453D-B299-398468DDEA3C}" type="pres">
      <dgm:prSet presAssocID="{D60E2FA1-C2FB-425D-A8F7-1CB4FB7391B3}" presName="text" presStyleLbl="fgAcc0" presStyleIdx="3" presStyleCnt="4">
        <dgm:presLayoutVars>
          <dgm:chPref val="3"/>
        </dgm:presLayoutVars>
      </dgm:prSet>
      <dgm:spPr/>
    </dgm:pt>
    <dgm:pt modelId="{8AB52743-8D9D-4434-A0D6-2F4A06A36CC4}" type="pres">
      <dgm:prSet presAssocID="{D60E2FA1-C2FB-425D-A8F7-1CB4FB7391B3}" presName="hierChild2" presStyleCnt="0"/>
      <dgm:spPr/>
    </dgm:pt>
  </dgm:ptLst>
  <dgm:cxnLst>
    <dgm:cxn modelId="{58E13100-04BD-4184-8176-13547A543583}" type="presOf" srcId="{B6DDB777-207D-414D-9FC4-7D538481B913}" destId="{B0F212F5-51AC-4890-8440-327054999034}" srcOrd="0" destOrd="0" presId="urn:microsoft.com/office/officeart/2005/8/layout/hierarchy1"/>
    <dgm:cxn modelId="{D9E01814-E3E5-4E16-A72B-4F25A0353F54}" srcId="{20D260B1-6E9D-4407-BC8C-6572AA589BE3}" destId="{E8D627E7-CAA0-491F-8030-60EB311CA0FA}" srcOrd="1" destOrd="0" parTransId="{C894E329-2709-4F07-BA39-69329EEBF4FE}" sibTransId="{E5388E86-059E-4964-B5A3-4C44BE0C0F9D}"/>
    <dgm:cxn modelId="{3AAE3B1F-AB31-4F4F-960D-3C4FD26331CF}" srcId="{E8D627E7-CAA0-491F-8030-60EB311CA0FA}" destId="{11429812-D971-43C5-B614-07087835D882}" srcOrd="1" destOrd="0" parTransId="{7AFAD74E-CDC4-4DEF-AE0E-27529A8380E3}" sibTransId="{93D25FD4-9F12-4AA6-A241-0B7068991D04}"/>
    <dgm:cxn modelId="{28A65931-9B04-4754-9DAE-B833F58810F6}" type="presOf" srcId="{67E7E655-EB01-4CFC-BE33-F66C233EE945}" destId="{1620DAA7-8A35-4B53-BD6F-B0A923353430}" srcOrd="0" destOrd="0" presId="urn:microsoft.com/office/officeart/2005/8/layout/hierarchy1"/>
    <dgm:cxn modelId="{D9B70B36-2C9E-4F8C-89D5-EE2C8C2F4638}" srcId="{E8D627E7-CAA0-491F-8030-60EB311CA0FA}" destId="{B6DDB777-207D-414D-9FC4-7D538481B913}" srcOrd="0" destOrd="0" parTransId="{67E7E655-EB01-4CFC-BE33-F66C233EE945}" sibTransId="{ED2AAAC3-F61A-4CDF-9FF1-95D208BBD54B}"/>
    <dgm:cxn modelId="{91B97C4B-CF30-4F35-A48E-CA49283B4614}" type="presOf" srcId="{7AFAD74E-CDC4-4DEF-AE0E-27529A8380E3}" destId="{F35F6C74-730B-4C76-88FD-047165AA8FFE}" srcOrd="0" destOrd="0" presId="urn:microsoft.com/office/officeart/2005/8/layout/hierarchy1"/>
    <dgm:cxn modelId="{6295E46A-7A66-4AE5-8915-5302D4FDE127}" type="presOf" srcId="{7BCDE3DB-1882-44FD-B372-BE027D570916}" destId="{4971A75A-433C-43B4-BFDD-4873EB2F1ED8}" srcOrd="0" destOrd="0" presId="urn:microsoft.com/office/officeart/2005/8/layout/hierarchy1"/>
    <dgm:cxn modelId="{4EC68E83-DA67-4702-A28D-C5CC6FC0192C}" srcId="{20D260B1-6E9D-4407-BC8C-6572AA589BE3}" destId="{7BCDE3DB-1882-44FD-B372-BE027D570916}" srcOrd="0" destOrd="0" parTransId="{81784CCF-BF2B-40F3-A44B-34723F27F05A}" sibTransId="{86D5ABC3-D926-4E8A-B179-A730C60B1D65}"/>
    <dgm:cxn modelId="{C3EB3C89-1815-4C61-99E4-7D19504ECEBF}" type="presOf" srcId="{E8D627E7-CAA0-491F-8030-60EB311CA0FA}" destId="{1F1749AA-FFE2-4AAF-A573-E9A950D4DF7F}" srcOrd="0" destOrd="0" presId="urn:microsoft.com/office/officeart/2005/8/layout/hierarchy1"/>
    <dgm:cxn modelId="{33359DBF-8CB5-41C8-92FA-E08E6434A50C}" type="presOf" srcId="{20D260B1-6E9D-4407-BC8C-6572AA589BE3}" destId="{D345CBD7-B4EE-438E-BE34-4B545CAD1078}" srcOrd="0" destOrd="0" presId="urn:microsoft.com/office/officeart/2005/8/layout/hierarchy1"/>
    <dgm:cxn modelId="{FF6D93C9-3574-4684-A658-BAD9B9808668}" type="presOf" srcId="{853A7DB8-F71D-4B86-959A-7312EFBD0281}" destId="{9BB6CB8F-35CE-4F15-94AE-207F855A682C}" srcOrd="0" destOrd="0" presId="urn:microsoft.com/office/officeart/2005/8/layout/hierarchy1"/>
    <dgm:cxn modelId="{60CF69CA-C0A0-4813-8E67-3A940789D757}" srcId="{20D260B1-6E9D-4407-BC8C-6572AA589BE3}" destId="{853A7DB8-F71D-4B86-959A-7312EFBD0281}" srcOrd="2" destOrd="0" parTransId="{4FD67445-37EA-4308-8EB0-234234DF584D}" sibTransId="{C6131517-DB0B-4C50-93B0-383EE1E7F39F}"/>
    <dgm:cxn modelId="{030644DB-B319-41C1-ABE7-D5D082B3F27F}" type="presOf" srcId="{11429812-D971-43C5-B614-07087835D882}" destId="{9270B949-334C-4C98-8254-8B07DB05E545}" srcOrd="0" destOrd="0" presId="urn:microsoft.com/office/officeart/2005/8/layout/hierarchy1"/>
    <dgm:cxn modelId="{6E55DAE4-90D0-4523-9E6B-B36AEE408739}" type="presOf" srcId="{D60E2FA1-C2FB-425D-A8F7-1CB4FB7391B3}" destId="{B384E3EA-0DD1-453D-B299-398468DDEA3C}" srcOrd="0" destOrd="0" presId="urn:microsoft.com/office/officeart/2005/8/layout/hierarchy1"/>
    <dgm:cxn modelId="{C9FDDEFA-E46B-4847-AEFB-5925554256A0}" srcId="{20D260B1-6E9D-4407-BC8C-6572AA589BE3}" destId="{D60E2FA1-C2FB-425D-A8F7-1CB4FB7391B3}" srcOrd="3" destOrd="0" parTransId="{1D10FFA5-6963-4F4A-B67E-A70A7A17BA75}" sibTransId="{D13BF401-E3ED-4DC6-AB19-8BF6877AD3F7}"/>
    <dgm:cxn modelId="{F31B2095-E86C-4AC9-BAD2-427DD60A0302}" type="presParOf" srcId="{D345CBD7-B4EE-438E-BE34-4B545CAD1078}" destId="{7A722155-7E34-44D5-B632-028D7EF66075}" srcOrd="0" destOrd="0" presId="urn:microsoft.com/office/officeart/2005/8/layout/hierarchy1"/>
    <dgm:cxn modelId="{9F83EA94-2AC1-4473-A703-E73E3E533C59}" type="presParOf" srcId="{7A722155-7E34-44D5-B632-028D7EF66075}" destId="{B2307450-4668-4B0D-A5ED-346AD3E9E374}" srcOrd="0" destOrd="0" presId="urn:microsoft.com/office/officeart/2005/8/layout/hierarchy1"/>
    <dgm:cxn modelId="{25F23305-6541-4ABF-8C96-C7811E7982F1}" type="presParOf" srcId="{B2307450-4668-4B0D-A5ED-346AD3E9E374}" destId="{D72E1FA5-0224-403C-8F6B-130CBAAAA248}" srcOrd="0" destOrd="0" presId="urn:microsoft.com/office/officeart/2005/8/layout/hierarchy1"/>
    <dgm:cxn modelId="{5311E778-9C90-4A3F-912E-1EB552808122}" type="presParOf" srcId="{B2307450-4668-4B0D-A5ED-346AD3E9E374}" destId="{4971A75A-433C-43B4-BFDD-4873EB2F1ED8}" srcOrd="1" destOrd="0" presId="urn:microsoft.com/office/officeart/2005/8/layout/hierarchy1"/>
    <dgm:cxn modelId="{38136FD8-506D-4686-8D18-CD5BF4AF0FA2}" type="presParOf" srcId="{7A722155-7E34-44D5-B632-028D7EF66075}" destId="{FB96BB15-03F0-438B-B8D2-6DA92CA604FB}" srcOrd="1" destOrd="0" presId="urn:microsoft.com/office/officeart/2005/8/layout/hierarchy1"/>
    <dgm:cxn modelId="{0CCDB640-F4AC-47D5-B7F8-3490EA6C44AC}" type="presParOf" srcId="{D345CBD7-B4EE-438E-BE34-4B545CAD1078}" destId="{75041417-0423-48F0-8898-CFA862C97B19}" srcOrd="1" destOrd="0" presId="urn:microsoft.com/office/officeart/2005/8/layout/hierarchy1"/>
    <dgm:cxn modelId="{26D9B304-6E4A-41D2-860D-52CD84BBBCED}" type="presParOf" srcId="{75041417-0423-48F0-8898-CFA862C97B19}" destId="{A71B556C-AAA5-4B67-90E7-3BE24E9B657E}" srcOrd="0" destOrd="0" presId="urn:microsoft.com/office/officeart/2005/8/layout/hierarchy1"/>
    <dgm:cxn modelId="{7F5956B7-6F01-48AE-BD44-CE9DDE62C77A}" type="presParOf" srcId="{A71B556C-AAA5-4B67-90E7-3BE24E9B657E}" destId="{EB46B0E2-6403-4385-8CF1-FA811585654A}" srcOrd="0" destOrd="0" presId="urn:microsoft.com/office/officeart/2005/8/layout/hierarchy1"/>
    <dgm:cxn modelId="{F76BB19C-1664-4883-8636-20E4B248FD79}" type="presParOf" srcId="{A71B556C-AAA5-4B67-90E7-3BE24E9B657E}" destId="{1F1749AA-FFE2-4AAF-A573-E9A950D4DF7F}" srcOrd="1" destOrd="0" presId="urn:microsoft.com/office/officeart/2005/8/layout/hierarchy1"/>
    <dgm:cxn modelId="{699991A8-AF99-4454-933E-C1424AEA02F0}" type="presParOf" srcId="{75041417-0423-48F0-8898-CFA862C97B19}" destId="{2BA68725-9077-4F5C-AA21-44B6925ADFCB}" srcOrd="1" destOrd="0" presId="urn:microsoft.com/office/officeart/2005/8/layout/hierarchy1"/>
    <dgm:cxn modelId="{9BC62AC9-82B8-412B-BC68-BA7FC46374F7}" type="presParOf" srcId="{2BA68725-9077-4F5C-AA21-44B6925ADFCB}" destId="{1620DAA7-8A35-4B53-BD6F-B0A923353430}" srcOrd="0" destOrd="0" presId="urn:microsoft.com/office/officeart/2005/8/layout/hierarchy1"/>
    <dgm:cxn modelId="{8B5596B6-624F-43FD-B8D8-2A6863D878A9}" type="presParOf" srcId="{2BA68725-9077-4F5C-AA21-44B6925ADFCB}" destId="{B91D948F-1D4A-44B4-AEB2-8D87FBEC6EE7}" srcOrd="1" destOrd="0" presId="urn:microsoft.com/office/officeart/2005/8/layout/hierarchy1"/>
    <dgm:cxn modelId="{359B205B-6D5E-4AC1-876F-BAA7C1327327}" type="presParOf" srcId="{B91D948F-1D4A-44B4-AEB2-8D87FBEC6EE7}" destId="{D4717D1F-E562-4F8D-BE5C-3E22DDB3E17A}" srcOrd="0" destOrd="0" presId="urn:microsoft.com/office/officeart/2005/8/layout/hierarchy1"/>
    <dgm:cxn modelId="{F5F26FA9-0719-41F0-B9B4-CBBB46452F37}" type="presParOf" srcId="{D4717D1F-E562-4F8D-BE5C-3E22DDB3E17A}" destId="{411594D9-047E-4308-BF55-982FB8DD9006}" srcOrd="0" destOrd="0" presId="urn:microsoft.com/office/officeart/2005/8/layout/hierarchy1"/>
    <dgm:cxn modelId="{D893F0BC-A233-4F42-BA7E-EF3CBB4F235D}" type="presParOf" srcId="{D4717D1F-E562-4F8D-BE5C-3E22DDB3E17A}" destId="{B0F212F5-51AC-4890-8440-327054999034}" srcOrd="1" destOrd="0" presId="urn:microsoft.com/office/officeart/2005/8/layout/hierarchy1"/>
    <dgm:cxn modelId="{1AD4E56A-B3E0-4018-83E2-560D6EC21B7C}" type="presParOf" srcId="{B91D948F-1D4A-44B4-AEB2-8D87FBEC6EE7}" destId="{85EE7BCD-8F52-4A74-B496-7080EAD2B7D3}" srcOrd="1" destOrd="0" presId="urn:microsoft.com/office/officeart/2005/8/layout/hierarchy1"/>
    <dgm:cxn modelId="{172349BA-11CE-436D-AE2A-E1722F7FDA5A}" type="presParOf" srcId="{2BA68725-9077-4F5C-AA21-44B6925ADFCB}" destId="{F35F6C74-730B-4C76-88FD-047165AA8FFE}" srcOrd="2" destOrd="0" presId="urn:microsoft.com/office/officeart/2005/8/layout/hierarchy1"/>
    <dgm:cxn modelId="{15982E31-5DF9-4D31-806A-CA4626F194C3}" type="presParOf" srcId="{2BA68725-9077-4F5C-AA21-44B6925ADFCB}" destId="{BF60306A-3C5E-44AA-9050-35614D42CBD4}" srcOrd="3" destOrd="0" presId="urn:microsoft.com/office/officeart/2005/8/layout/hierarchy1"/>
    <dgm:cxn modelId="{F8401712-73B6-443B-ABA8-9AB2A911D2DC}" type="presParOf" srcId="{BF60306A-3C5E-44AA-9050-35614D42CBD4}" destId="{8481DF19-DE1C-47C4-8140-CA11E15A2B39}" srcOrd="0" destOrd="0" presId="urn:microsoft.com/office/officeart/2005/8/layout/hierarchy1"/>
    <dgm:cxn modelId="{8536B2E7-722D-4690-B8FB-4E3F266DFD2F}" type="presParOf" srcId="{8481DF19-DE1C-47C4-8140-CA11E15A2B39}" destId="{414F4622-FAB2-4102-A63D-66060E859317}" srcOrd="0" destOrd="0" presId="urn:microsoft.com/office/officeart/2005/8/layout/hierarchy1"/>
    <dgm:cxn modelId="{4F81B04D-2BB2-4C41-BA91-FABD063EFD78}" type="presParOf" srcId="{8481DF19-DE1C-47C4-8140-CA11E15A2B39}" destId="{9270B949-334C-4C98-8254-8B07DB05E545}" srcOrd="1" destOrd="0" presId="urn:microsoft.com/office/officeart/2005/8/layout/hierarchy1"/>
    <dgm:cxn modelId="{98B706E4-16FD-41FE-B6C5-F41C5044256E}" type="presParOf" srcId="{BF60306A-3C5E-44AA-9050-35614D42CBD4}" destId="{6A399AC8-233C-477A-8D0E-BA291A398C05}" srcOrd="1" destOrd="0" presId="urn:microsoft.com/office/officeart/2005/8/layout/hierarchy1"/>
    <dgm:cxn modelId="{276B010E-208E-4340-8D0F-1DBA1CB5508B}" type="presParOf" srcId="{D345CBD7-B4EE-438E-BE34-4B545CAD1078}" destId="{7DBA1B1D-73FC-4BD6-8D46-6F87EB146B11}" srcOrd="2" destOrd="0" presId="urn:microsoft.com/office/officeart/2005/8/layout/hierarchy1"/>
    <dgm:cxn modelId="{56F40D80-A39D-428B-A339-A39A39F4B314}" type="presParOf" srcId="{7DBA1B1D-73FC-4BD6-8D46-6F87EB146B11}" destId="{2C6BA29C-7542-4E7B-B489-708B5A09C925}" srcOrd="0" destOrd="0" presId="urn:microsoft.com/office/officeart/2005/8/layout/hierarchy1"/>
    <dgm:cxn modelId="{683C5162-B85D-4ABD-8668-E72A87412C13}" type="presParOf" srcId="{2C6BA29C-7542-4E7B-B489-708B5A09C925}" destId="{0837B987-DAFC-47C6-89B2-3EC9B952A615}" srcOrd="0" destOrd="0" presId="urn:microsoft.com/office/officeart/2005/8/layout/hierarchy1"/>
    <dgm:cxn modelId="{DD76FC89-D387-456D-BD92-9491D01E5B51}" type="presParOf" srcId="{2C6BA29C-7542-4E7B-B489-708B5A09C925}" destId="{9BB6CB8F-35CE-4F15-94AE-207F855A682C}" srcOrd="1" destOrd="0" presId="urn:microsoft.com/office/officeart/2005/8/layout/hierarchy1"/>
    <dgm:cxn modelId="{E12FE25A-B9A3-43F9-818A-554E9AD606CD}" type="presParOf" srcId="{7DBA1B1D-73FC-4BD6-8D46-6F87EB146B11}" destId="{FC1273BC-C93E-4529-8C9A-913EACCE94CF}" srcOrd="1" destOrd="0" presId="urn:microsoft.com/office/officeart/2005/8/layout/hierarchy1"/>
    <dgm:cxn modelId="{46B006F1-49E2-4036-96DB-AF8F83BBED81}" type="presParOf" srcId="{D345CBD7-B4EE-438E-BE34-4B545CAD1078}" destId="{E2CAF617-FC55-480B-B4D7-780B6FD0A76D}" srcOrd="3" destOrd="0" presId="urn:microsoft.com/office/officeart/2005/8/layout/hierarchy1"/>
    <dgm:cxn modelId="{5D314890-8CE4-411F-92AD-E13E4841C68B}" type="presParOf" srcId="{E2CAF617-FC55-480B-B4D7-780B6FD0A76D}" destId="{CD5DF93C-5F10-40F5-99B3-8DC5B6DC698A}" srcOrd="0" destOrd="0" presId="urn:microsoft.com/office/officeart/2005/8/layout/hierarchy1"/>
    <dgm:cxn modelId="{4ED7C6C4-ACC1-4E8C-895E-881E08300EA0}" type="presParOf" srcId="{CD5DF93C-5F10-40F5-99B3-8DC5B6DC698A}" destId="{60ED5F46-D3C3-4B25-BFFE-EA87A40E8323}" srcOrd="0" destOrd="0" presId="urn:microsoft.com/office/officeart/2005/8/layout/hierarchy1"/>
    <dgm:cxn modelId="{83439843-0B74-43F9-A233-30E49F465D34}" type="presParOf" srcId="{CD5DF93C-5F10-40F5-99B3-8DC5B6DC698A}" destId="{B384E3EA-0DD1-453D-B299-398468DDEA3C}" srcOrd="1" destOrd="0" presId="urn:microsoft.com/office/officeart/2005/8/layout/hierarchy1"/>
    <dgm:cxn modelId="{497E1070-7F80-47FD-94EA-E553E042D2F0}" type="presParOf" srcId="{E2CAF617-FC55-480B-B4D7-780B6FD0A76D}" destId="{8AB52743-8D9D-4434-A0D6-2F4A06A36C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20FEB4-8DA3-420E-9494-3324E03290B3}"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US"/>
        </a:p>
      </dgm:t>
    </dgm:pt>
    <dgm:pt modelId="{BA4C215F-0133-4F18-92D3-A9A0504A21B4}">
      <dgm:prSet custT="1"/>
      <dgm:spPr/>
      <dgm:t>
        <a:bodyPr/>
        <a:lstStyle/>
        <a:p>
          <a:r>
            <a:rPr lang="en-GB" sz="1000" b="1" u="sng" dirty="0">
              <a:latin typeface="Calibri" panose="020F0502020204030204" pitchFamily="34" charset="0"/>
              <a:cs typeface="Calibri" panose="020F0502020204030204" pitchFamily="34" charset="0"/>
            </a:rPr>
            <a:t>Family social needs assessment</a:t>
          </a:r>
          <a:endParaRPr lang="en-US" sz="1000" dirty="0">
            <a:latin typeface="Calibri" panose="020F0502020204030204" pitchFamily="34" charset="0"/>
            <a:cs typeface="Calibri" panose="020F0502020204030204" pitchFamily="34" charset="0"/>
          </a:endParaRPr>
        </a:p>
      </dgm:t>
    </dgm:pt>
    <dgm:pt modelId="{18504677-0A24-4337-A307-603256FC8A25}" type="parTrans" cxnId="{858C5058-DA95-4F63-B0BC-8C2C70549646}">
      <dgm:prSet/>
      <dgm:spPr/>
      <dgm:t>
        <a:bodyPr/>
        <a:lstStyle/>
        <a:p>
          <a:endParaRPr lang="en-US"/>
        </a:p>
      </dgm:t>
    </dgm:pt>
    <dgm:pt modelId="{A0F1844D-2D8A-4D9E-8190-16008E8CB26D}" type="sibTrans" cxnId="{858C5058-DA95-4F63-B0BC-8C2C70549646}">
      <dgm:prSet/>
      <dgm:spPr/>
      <dgm:t>
        <a:bodyPr/>
        <a:lstStyle/>
        <a:p>
          <a:endParaRPr lang="en-US" dirty="0"/>
        </a:p>
      </dgm:t>
    </dgm:pt>
    <dgm:pt modelId="{50B799D4-4A60-46BE-817C-C24D67335770}">
      <dgm:prSet custT="1"/>
      <dgm:spPr/>
      <dgm:t>
        <a:bodyPr/>
        <a:lstStyle/>
        <a:p>
          <a:r>
            <a:rPr lang="en-GB" sz="1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make active enquiries about the child’s father</a:t>
          </a:r>
          <a:endParaRPr lang="en-US" sz="1000" dirty="0">
            <a:latin typeface="Calibri" panose="020F0502020204030204" pitchFamily="34" charset="0"/>
            <a:cs typeface="Calibri" panose="020F0502020204030204" pitchFamily="34" charset="0"/>
          </a:endParaRPr>
        </a:p>
      </dgm:t>
    </dgm:pt>
    <dgm:pt modelId="{2D72B793-C8FF-42F7-885E-896B404E6C49}" type="parTrans" cxnId="{5B4FF6A3-A4AE-4D26-9C06-8535B15D3A0F}">
      <dgm:prSet/>
      <dgm:spPr/>
      <dgm:t>
        <a:bodyPr/>
        <a:lstStyle/>
        <a:p>
          <a:endParaRPr lang="en-US"/>
        </a:p>
      </dgm:t>
    </dgm:pt>
    <dgm:pt modelId="{37165B84-7E6F-4606-9D40-08BDB9BB87B0}" type="sibTrans" cxnId="{5B4FF6A3-A4AE-4D26-9C06-8535B15D3A0F}">
      <dgm:prSet/>
      <dgm:spPr/>
      <dgm:t>
        <a:bodyPr/>
        <a:lstStyle/>
        <a:p>
          <a:endParaRPr lang="en-US"/>
        </a:p>
      </dgm:t>
    </dgm:pt>
    <dgm:pt modelId="{FACF742A-54DE-4D41-8999-8440A1B39908}">
      <dgm:prSet custT="1"/>
      <dgm:spPr/>
      <dgm:t>
        <a:bodyPr/>
        <a:lstStyle/>
        <a:p>
          <a:r>
            <a:rPr lang="en-US" sz="1000" dirty="0">
              <a:latin typeface="Calibri" panose="020F0502020204030204" pitchFamily="34" charset="0"/>
              <a:cs typeface="Calibri" panose="020F0502020204030204" pitchFamily="34" charset="0"/>
            </a:rPr>
            <a:t>* Who</a:t>
          </a:r>
          <a:r>
            <a:rPr lang="en-US" sz="1000" baseline="0" dirty="0">
              <a:latin typeface="Calibri" panose="020F0502020204030204" pitchFamily="34" charset="0"/>
              <a:cs typeface="Calibri" panose="020F0502020204030204" pitchFamily="34" charset="0"/>
            </a:rPr>
            <a:t> lives in the household-relationships</a:t>
          </a:r>
        </a:p>
        <a:p>
          <a:r>
            <a:rPr lang="en-GB" sz="1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nicknames, aliases, be given false status, for example, ‘uncle’. </a:t>
          </a:r>
        </a:p>
        <a:p>
          <a:r>
            <a:rPr lang="en-GB" sz="1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 different sources to gather information – the main carer of the child may be in a coercive/ controlling situation </a:t>
          </a:r>
          <a:endParaRPr lang="en-US" sz="1000" dirty="0">
            <a:solidFill>
              <a:schemeClr val="bg1"/>
            </a:solidFill>
            <a:latin typeface="Calibri" panose="020F0502020204030204" pitchFamily="34" charset="0"/>
            <a:cs typeface="Calibri" panose="020F0502020204030204" pitchFamily="34" charset="0"/>
          </a:endParaRPr>
        </a:p>
      </dgm:t>
    </dgm:pt>
    <dgm:pt modelId="{7A14E9B8-5FC1-4E78-AE93-88020546C047}" type="parTrans" cxnId="{E8ED7355-2A35-4A9E-91A9-CDEE8D50039A}">
      <dgm:prSet/>
      <dgm:spPr/>
      <dgm:t>
        <a:bodyPr/>
        <a:lstStyle/>
        <a:p>
          <a:endParaRPr lang="en-US"/>
        </a:p>
      </dgm:t>
    </dgm:pt>
    <dgm:pt modelId="{E6109F5E-E92C-4180-8CC1-1E9303FB5C91}" type="sibTrans" cxnId="{E8ED7355-2A35-4A9E-91A9-CDEE8D50039A}">
      <dgm:prSet/>
      <dgm:spPr/>
      <dgm:t>
        <a:bodyPr/>
        <a:lstStyle/>
        <a:p>
          <a:endParaRPr lang="en-US" dirty="0"/>
        </a:p>
      </dgm:t>
    </dgm:pt>
    <dgm:pt modelId="{E0509E4D-51E5-40A2-99C9-D27543C9B31F}">
      <dgm:prSet custT="1"/>
      <dgm:spPr/>
      <dgm:t>
        <a:bodyPr/>
        <a:lstStyle/>
        <a:p>
          <a:r>
            <a:rPr lang="en-GB" sz="1000" b="1" dirty="0">
              <a:latin typeface="Calibri" panose="020F0502020204030204" pitchFamily="34" charset="0"/>
              <a:cs typeface="Calibri" panose="020F0502020204030204" pitchFamily="34" charset="0"/>
            </a:rPr>
            <a:t>Why aren’t ’hidd</a:t>
          </a:r>
          <a:r>
            <a:rPr lang="en-GB" sz="1000" b="1" i="1" dirty="0">
              <a:latin typeface="Calibri" panose="020F0502020204030204" pitchFamily="34" charset="0"/>
              <a:cs typeface="Calibri" panose="020F0502020204030204" pitchFamily="34" charset="0"/>
            </a:rPr>
            <a:t>e</a:t>
          </a:r>
          <a:r>
            <a:rPr lang="en-GB" sz="1000" b="1" dirty="0">
              <a:latin typeface="Calibri" panose="020F0502020204030204" pitchFamily="34" charset="0"/>
              <a:cs typeface="Calibri" panose="020F0502020204030204" pitchFamily="34" charset="0"/>
            </a:rPr>
            <a:t>n’ males included?</a:t>
          </a:r>
          <a:endParaRPr lang="en-US" sz="1000" dirty="0">
            <a:latin typeface="Calibri" panose="020F0502020204030204" pitchFamily="34" charset="0"/>
            <a:cs typeface="Calibri" panose="020F0502020204030204" pitchFamily="34" charset="0"/>
          </a:endParaRPr>
        </a:p>
      </dgm:t>
    </dgm:pt>
    <dgm:pt modelId="{CE16A3A3-8602-426C-9978-2B0673F3E8A9}" type="parTrans" cxnId="{E14B4398-315F-4CBC-8FE1-9D050F173E7E}">
      <dgm:prSet/>
      <dgm:spPr/>
      <dgm:t>
        <a:bodyPr/>
        <a:lstStyle/>
        <a:p>
          <a:endParaRPr lang="en-US"/>
        </a:p>
      </dgm:t>
    </dgm:pt>
    <dgm:pt modelId="{94FC1BD1-E573-4A51-BA1E-2FAB5288DD05}" type="sibTrans" cxnId="{E14B4398-315F-4CBC-8FE1-9D050F173E7E}">
      <dgm:prSet/>
      <dgm:spPr/>
      <dgm:t>
        <a:bodyPr/>
        <a:lstStyle/>
        <a:p>
          <a:endParaRPr lang="en-US"/>
        </a:p>
      </dgm:t>
    </dgm:pt>
    <dgm:pt modelId="{D437CE3F-85CC-4FC4-9C2A-036D274896CA}">
      <dgm:prSet/>
      <dgm:spPr/>
      <dgm:t>
        <a:bodyPr/>
        <a:lstStyle/>
        <a:p>
          <a:r>
            <a:rPr lang="en-GB" b="1" dirty="0"/>
            <a:t>Lack of information sharing between adults’ and children’s services </a:t>
          </a:r>
          <a:endParaRPr lang="en-US" dirty="0"/>
        </a:p>
      </dgm:t>
    </dgm:pt>
    <dgm:pt modelId="{9682241C-E8EE-4DFF-94E6-7604B873069B}" type="parTrans" cxnId="{F140EFEA-B16B-458B-8D09-5AF6B50ACCA1}">
      <dgm:prSet/>
      <dgm:spPr/>
      <dgm:t>
        <a:bodyPr/>
        <a:lstStyle/>
        <a:p>
          <a:endParaRPr lang="en-US"/>
        </a:p>
      </dgm:t>
    </dgm:pt>
    <dgm:pt modelId="{1F98330E-EFB9-462D-81D1-EDCBEB23F236}" type="sibTrans" cxnId="{F140EFEA-B16B-458B-8D09-5AF6B50ACCA1}">
      <dgm:prSet/>
      <dgm:spPr/>
      <dgm:t>
        <a:bodyPr/>
        <a:lstStyle/>
        <a:p>
          <a:endParaRPr lang="en-US" dirty="0"/>
        </a:p>
      </dgm:t>
    </dgm:pt>
    <dgm:pt modelId="{501E0F8A-0C01-40AA-96D6-A4D332E4543B}">
      <dgm:prSet/>
      <dgm:spPr/>
      <dgm:t>
        <a:bodyPr/>
        <a:lstStyle/>
        <a:p>
          <a:r>
            <a:rPr lang="en-GB" dirty="0"/>
            <a:t>Professionals involved with men who are fathers (such as substance misuse workers and probation officers) do not tend to share information about potential risks. They may be unaware the men have contact with their children</a:t>
          </a:r>
          <a:endParaRPr lang="en-US" dirty="0"/>
        </a:p>
      </dgm:t>
    </dgm:pt>
    <dgm:pt modelId="{B89F1DE7-C530-48F0-AB6A-3BC486E1889C}" type="parTrans" cxnId="{ED04A2CB-F8AF-474F-9C60-6E2938897E70}">
      <dgm:prSet/>
      <dgm:spPr/>
      <dgm:t>
        <a:bodyPr/>
        <a:lstStyle/>
        <a:p>
          <a:endParaRPr lang="en-US"/>
        </a:p>
      </dgm:t>
    </dgm:pt>
    <dgm:pt modelId="{02C239E8-E387-4206-8F5F-C2CB1ED3D9F1}" type="sibTrans" cxnId="{ED04A2CB-F8AF-474F-9C60-6E2938897E70}">
      <dgm:prSet/>
      <dgm:spPr/>
      <dgm:t>
        <a:bodyPr/>
        <a:lstStyle/>
        <a:p>
          <a:endParaRPr lang="en-US" dirty="0"/>
        </a:p>
      </dgm:t>
    </dgm:pt>
    <dgm:pt modelId="{EFCA7C8B-B9DC-438D-ACDF-CB61B5F95819}">
      <dgm:prSet/>
      <dgm:spPr/>
      <dgm:t>
        <a:bodyPr/>
        <a:lstStyle/>
        <a:p>
          <a:r>
            <a:rPr lang="en-GB" b="1" dirty="0"/>
            <a:t>Relying too much on mothers for essential information-explain to mum </a:t>
          </a:r>
          <a:r>
            <a:rPr lang="en-GB" b="1" dirty="0">
              <a:solidFill>
                <a:schemeClr val="bg1"/>
              </a:solidFill>
            </a:rPr>
            <a:t>the</a:t>
          </a:r>
          <a:r>
            <a:rPr lang="en-GB"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importance of the role of the significant other in the child’s life </a:t>
          </a:r>
          <a:r>
            <a:rPr lang="en-GB" b="1" dirty="0">
              <a:solidFill>
                <a:schemeClr val="bg1"/>
              </a:solidFill>
            </a:rPr>
            <a:t>  </a:t>
          </a:r>
          <a:endParaRPr lang="en-US" dirty="0">
            <a:solidFill>
              <a:schemeClr val="bg1"/>
            </a:solidFill>
          </a:endParaRPr>
        </a:p>
      </dgm:t>
    </dgm:pt>
    <dgm:pt modelId="{7C1ED0E4-DDB9-427F-975C-BAAD78B4645A}" type="parTrans" cxnId="{F7714C45-25FD-4F85-BEAF-77D27CB477B6}">
      <dgm:prSet/>
      <dgm:spPr/>
      <dgm:t>
        <a:bodyPr/>
        <a:lstStyle/>
        <a:p>
          <a:endParaRPr lang="en-US"/>
        </a:p>
      </dgm:t>
    </dgm:pt>
    <dgm:pt modelId="{B5A4391F-82DD-4A3B-8DD8-1FDAFD8A4589}" type="sibTrans" cxnId="{F7714C45-25FD-4F85-BEAF-77D27CB477B6}">
      <dgm:prSet/>
      <dgm:spPr/>
      <dgm:t>
        <a:bodyPr/>
        <a:lstStyle/>
        <a:p>
          <a:endParaRPr lang="en-US" dirty="0"/>
        </a:p>
      </dgm:t>
    </dgm:pt>
    <dgm:pt modelId="{33DE5D40-E9E5-41D0-8F3D-EEEC11E5F493}">
      <dgm:prSet/>
      <dgm:spPr/>
      <dgm:t>
        <a:bodyPr/>
        <a:lstStyle/>
        <a:p>
          <a:r>
            <a:rPr lang="en-GB" dirty="0"/>
            <a:t>Professionals sometimes rely too much on mothers to tell them about men involved in their children’s lives. If mothers are putting their own needs first, they may not be honest about the risk these men pose to their children. </a:t>
          </a:r>
          <a:endParaRPr lang="en-US" dirty="0"/>
        </a:p>
      </dgm:t>
    </dgm:pt>
    <dgm:pt modelId="{3440FE32-7662-4BAB-A630-3E2A247052B1}" type="parTrans" cxnId="{71AB0A29-CCA3-4CDC-9BAB-5F66138968D5}">
      <dgm:prSet/>
      <dgm:spPr/>
      <dgm:t>
        <a:bodyPr/>
        <a:lstStyle/>
        <a:p>
          <a:endParaRPr lang="en-US"/>
        </a:p>
      </dgm:t>
    </dgm:pt>
    <dgm:pt modelId="{5A7051EC-2FF5-4EF2-8273-8B3EB71DE32B}" type="sibTrans" cxnId="{71AB0A29-CCA3-4CDC-9BAB-5F66138968D5}">
      <dgm:prSet/>
      <dgm:spPr/>
      <dgm:t>
        <a:bodyPr/>
        <a:lstStyle/>
        <a:p>
          <a:endParaRPr lang="en-US" dirty="0"/>
        </a:p>
      </dgm:t>
    </dgm:pt>
    <dgm:pt modelId="{44CD59FD-E8B0-4F8B-8F67-01CB09E9805F}">
      <dgm:prSet/>
      <dgm:spPr/>
      <dgm:t>
        <a:bodyPr/>
        <a:lstStyle/>
        <a:p>
          <a:r>
            <a:rPr lang="en-GB" dirty="0"/>
            <a:t>Professionals do not always talk enough to other people involved in a child’s life, such as the mother’s estranged partner(s), siblings, extended family and friends.</a:t>
          </a:r>
          <a:endParaRPr lang="en-US" dirty="0"/>
        </a:p>
      </dgm:t>
    </dgm:pt>
    <dgm:pt modelId="{EA516374-4919-4BA9-8673-C789D8E42564}" type="parTrans" cxnId="{6E8C7320-194B-4281-9ED3-59340264B330}">
      <dgm:prSet/>
      <dgm:spPr/>
      <dgm:t>
        <a:bodyPr/>
        <a:lstStyle/>
        <a:p>
          <a:endParaRPr lang="en-US"/>
        </a:p>
      </dgm:t>
    </dgm:pt>
    <dgm:pt modelId="{2FF24A60-A6B6-411C-AED9-1213A50DEE8E}" type="sibTrans" cxnId="{6E8C7320-194B-4281-9ED3-59340264B330}">
      <dgm:prSet/>
      <dgm:spPr/>
      <dgm:t>
        <a:bodyPr/>
        <a:lstStyle/>
        <a:p>
          <a:endParaRPr lang="en-US" dirty="0"/>
        </a:p>
      </dgm:t>
    </dgm:pt>
    <dgm:pt modelId="{788C76A9-130F-491D-9045-23A987FF38B4}">
      <dgm:prSet/>
      <dgm:spPr/>
      <dgm:t>
        <a:bodyPr/>
        <a:lstStyle/>
        <a:p>
          <a:r>
            <a:rPr lang="en-GB" b="1" dirty="0"/>
            <a:t>Not wishing to appear judgmental  </a:t>
          </a:r>
          <a:endParaRPr lang="en-US" dirty="0"/>
        </a:p>
      </dgm:t>
    </dgm:pt>
    <dgm:pt modelId="{9326D20E-8E3E-487E-9A6D-82613CC0D4C2}" type="parTrans" cxnId="{A8C9D435-078C-4845-A6D7-F2029B528F96}">
      <dgm:prSet/>
      <dgm:spPr/>
      <dgm:t>
        <a:bodyPr/>
        <a:lstStyle/>
        <a:p>
          <a:endParaRPr lang="en-US"/>
        </a:p>
      </dgm:t>
    </dgm:pt>
    <dgm:pt modelId="{1E280A43-CE84-4AD7-AC5A-0216A55BDDB3}" type="sibTrans" cxnId="{A8C9D435-078C-4845-A6D7-F2029B528F96}">
      <dgm:prSet/>
      <dgm:spPr/>
      <dgm:t>
        <a:bodyPr/>
        <a:lstStyle/>
        <a:p>
          <a:endParaRPr lang="en-US" dirty="0"/>
        </a:p>
      </dgm:t>
    </dgm:pt>
    <dgm:pt modelId="{19291518-AA42-4E96-A11F-954EFAF4989F}">
      <dgm:prSet custT="1"/>
      <dgm:spPr/>
      <dgm:t>
        <a:bodyPr/>
        <a:lstStyle/>
        <a:p>
          <a:r>
            <a:rPr lang="en-GB" sz="1050" dirty="0"/>
            <a:t>Professionals can be reluctant to judge the decisions parents make about their personal and sexual relationships. Risks can however be posed to children by men who are in short-term, casual relationships with the mothers. </a:t>
          </a:r>
          <a:r>
            <a:rPr lang="en-GB"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Find ways of involving fathers/partners/significant others</a:t>
          </a:r>
          <a:endParaRPr lang="en-US" sz="1050" dirty="0">
            <a:solidFill>
              <a:schemeClr val="bg1"/>
            </a:solidFill>
          </a:endParaRPr>
        </a:p>
      </dgm:t>
    </dgm:pt>
    <dgm:pt modelId="{FE53686D-1D3F-4493-8C49-40B7C4E09C4A}" type="parTrans" cxnId="{C64E287A-00E3-4608-914B-8E2A56A230DB}">
      <dgm:prSet/>
      <dgm:spPr/>
      <dgm:t>
        <a:bodyPr/>
        <a:lstStyle/>
        <a:p>
          <a:endParaRPr lang="en-US"/>
        </a:p>
      </dgm:t>
    </dgm:pt>
    <dgm:pt modelId="{579E4652-07E4-4018-AED2-FEE9B85805BD}" type="sibTrans" cxnId="{C64E287A-00E3-4608-914B-8E2A56A230DB}">
      <dgm:prSet/>
      <dgm:spPr/>
      <dgm:t>
        <a:bodyPr/>
        <a:lstStyle/>
        <a:p>
          <a:endParaRPr lang="en-US"/>
        </a:p>
      </dgm:t>
    </dgm:pt>
    <dgm:pt modelId="{3B612CCC-3BE9-4DF2-BAAB-7998AAEA11E3}">
      <dgm:prSet custT="1"/>
      <dgm:spPr/>
      <dgm:t>
        <a:bodyPr/>
        <a:lstStyle/>
        <a:p>
          <a:r>
            <a:rPr lang="en-GB" sz="1000" b="1" dirty="0">
              <a:latin typeface="Calibri" panose="020F0502020204030204" pitchFamily="34" charset="0"/>
              <a:cs typeface="Calibri" panose="020F0502020204030204" pitchFamily="34" charset="0"/>
            </a:rPr>
            <a:t>Not involving significant people/others in the household: Professional </a:t>
          </a:r>
          <a:r>
            <a:rPr lang="en-GB" sz="1000" b="1" dirty="0">
              <a:solidFill>
                <a:schemeClr val="bg1"/>
              </a:solidFill>
              <a:latin typeface="Calibri" panose="020F0502020204030204" pitchFamily="34" charset="0"/>
              <a:cs typeface="Calibri" panose="020F0502020204030204" pitchFamily="34" charset="0"/>
            </a:rPr>
            <a:t>curiosity. (</a:t>
          </a:r>
          <a:r>
            <a:rPr lang="en-GB" sz="1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partners current and ‘estranged’), siblings, extended family members and friends</a:t>
          </a: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cs typeface="Calibri" panose="020F0502020204030204" pitchFamily="34" charset="0"/>
          </a:endParaRPr>
        </a:p>
      </dgm:t>
    </dgm:pt>
    <dgm:pt modelId="{0109B2BD-AA82-4A13-9E2D-2B0EA0EFEA78}" type="parTrans" cxnId="{D6EF4BCA-3340-40E9-946C-34DAB795319F}">
      <dgm:prSet/>
      <dgm:spPr/>
      <dgm:t>
        <a:bodyPr/>
        <a:lstStyle/>
        <a:p>
          <a:endParaRPr lang="en-GB"/>
        </a:p>
      </dgm:t>
    </dgm:pt>
    <dgm:pt modelId="{6EB4ED7E-D85A-4F60-827C-A8659872533F}" type="sibTrans" cxnId="{D6EF4BCA-3340-40E9-946C-34DAB795319F}">
      <dgm:prSet/>
      <dgm:spPr/>
      <dgm:t>
        <a:bodyPr/>
        <a:lstStyle/>
        <a:p>
          <a:endParaRPr lang="en-GB"/>
        </a:p>
      </dgm:t>
    </dgm:pt>
    <dgm:pt modelId="{FBDFB645-9565-43B5-BA6E-4CB8D7236D08}" type="pres">
      <dgm:prSet presAssocID="{D920FEB4-8DA3-420E-9494-3324E03290B3}" presName="diagram" presStyleCnt="0">
        <dgm:presLayoutVars>
          <dgm:dir/>
          <dgm:resizeHandles val="exact"/>
        </dgm:presLayoutVars>
      </dgm:prSet>
      <dgm:spPr/>
    </dgm:pt>
    <dgm:pt modelId="{9E8695C6-595B-426D-87A1-B16E1A7E66A9}" type="pres">
      <dgm:prSet presAssocID="{BA4C215F-0133-4F18-92D3-A9A0504A21B4}" presName="node" presStyleLbl="node1" presStyleIdx="0" presStyleCnt="9">
        <dgm:presLayoutVars>
          <dgm:bulletEnabled val="1"/>
        </dgm:presLayoutVars>
      </dgm:prSet>
      <dgm:spPr/>
    </dgm:pt>
    <dgm:pt modelId="{7817A2FA-81C2-4EE5-9ABF-989407631CF5}" type="pres">
      <dgm:prSet presAssocID="{A0F1844D-2D8A-4D9E-8190-16008E8CB26D}" presName="sibTrans" presStyleLbl="sibTrans2D1" presStyleIdx="0" presStyleCnt="8"/>
      <dgm:spPr/>
    </dgm:pt>
    <dgm:pt modelId="{6BE92240-403B-4E8B-A6C7-A2E7D87EAF3A}" type="pres">
      <dgm:prSet presAssocID="{A0F1844D-2D8A-4D9E-8190-16008E8CB26D}" presName="connectorText" presStyleLbl="sibTrans2D1" presStyleIdx="0" presStyleCnt="8"/>
      <dgm:spPr/>
    </dgm:pt>
    <dgm:pt modelId="{47A04B29-5463-4D7C-8EFC-71C37ED080FC}" type="pres">
      <dgm:prSet presAssocID="{FACF742A-54DE-4D41-8999-8440A1B39908}" presName="node" presStyleLbl="node1" presStyleIdx="1" presStyleCnt="9">
        <dgm:presLayoutVars>
          <dgm:bulletEnabled val="1"/>
        </dgm:presLayoutVars>
      </dgm:prSet>
      <dgm:spPr/>
    </dgm:pt>
    <dgm:pt modelId="{4B2525BA-3114-4F1F-AD8C-72A44F4C3A2F}" type="pres">
      <dgm:prSet presAssocID="{E6109F5E-E92C-4180-8CC1-1E9303FB5C91}" presName="sibTrans" presStyleLbl="sibTrans2D1" presStyleIdx="1" presStyleCnt="8"/>
      <dgm:spPr/>
    </dgm:pt>
    <dgm:pt modelId="{1C8DF469-82A1-42AF-984F-BFF7AF205F1D}" type="pres">
      <dgm:prSet presAssocID="{E6109F5E-E92C-4180-8CC1-1E9303FB5C91}" presName="connectorText" presStyleLbl="sibTrans2D1" presStyleIdx="1" presStyleCnt="8"/>
      <dgm:spPr/>
    </dgm:pt>
    <dgm:pt modelId="{66BB8505-9E50-4254-B1CF-E8FD1B8B71C7}" type="pres">
      <dgm:prSet presAssocID="{D437CE3F-85CC-4FC4-9C2A-036D274896CA}" presName="node" presStyleLbl="node1" presStyleIdx="2" presStyleCnt="9">
        <dgm:presLayoutVars>
          <dgm:bulletEnabled val="1"/>
        </dgm:presLayoutVars>
      </dgm:prSet>
      <dgm:spPr/>
    </dgm:pt>
    <dgm:pt modelId="{C9F77487-98D5-477D-BD9E-713B33332592}" type="pres">
      <dgm:prSet presAssocID="{1F98330E-EFB9-462D-81D1-EDCBEB23F236}" presName="sibTrans" presStyleLbl="sibTrans2D1" presStyleIdx="2" presStyleCnt="8"/>
      <dgm:spPr/>
    </dgm:pt>
    <dgm:pt modelId="{FB0CAE14-D60F-4CD4-A355-600EA955097D}" type="pres">
      <dgm:prSet presAssocID="{1F98330E-EFB9-462D-81D1-EDCBEB23F236}" presName="connectorText" presStyleLbl="sibTrans2D1" presStyleIdx="2" presStyleCnt="8"/>
      <dgm:spPr/>
    </dgm:pt>
    <dgm:pt modelId="{ABE61879-FFDF-484C-B13B-B68DC1BC7DD0}" type="pres">
      <dgm:prSet presAssocID="{501E0F8A-0C01-40AA-96D6-A4D332E4543B}" presName="node" presStyleLbl="node1" presStyleIdx="3" presStyleCnt="9">
        <dgm:presLayoutVars>
          <dgm:bulletEnabled val="1"/>
        </dgm:presLayoutVars>
      </dgm:prSet>
      <dgm:spPr/>
    </dgm:pt>
    <dgm:pt modelId="{6469A31F-9BDE-47F1-8FC7-141BEA6A8461}" type="pres">
      <dgm:prSet presAssocID="{02C239E8-E387-4206-8F5F-C2CB1ED3D9F1}" presName="sibTrans" presStyleLbl="sibTrans2D1" presStyleIdx="3" presStyleCnt="8"/>
      <dgm:spPr/>
    </dgm:pt>
    <dgm:pt modelId="{470A5B2B-4E2F-4FDE-A552-9399BADDACD9}" type="pres">
      <dgm:prSet presAssocID="{02C239E8-E387-4206-8F5F-C2CB1ED3D9F1}" presName="connectorText" presStyleLbl="sibTrans2D1" presStyleIdx="3" presStyleCnt="8"/>
      <dgm:spPr/>
    </dgm:pt>
    <dgm:pt modelId="{D5DF8D61-3D4F-4948-A48A-69F1DF14CC59}" type="pres">
      <dgm:prSet presAssocID="{EFCA7C8B-B9DC-438D-ACDF-CB61B5F95819}" presName="node" presStyleLbl="node1" presStyleIdx="4" presStyleCnt="9">
        <dgm:presLayoutVars>
          <dgm:bulletEnabled val="1"/>
        </dgm:presLayoutVars>
      </dgm:prSet>
      <dgm:spPr/>
    </dgm:pt>
    <dgm:pt modelId="{B1DA03E7-1094-41A3-B22D-B93D0B06D5C4}" type="pres">
      <dgm:prSet presAssocID="{B5A4391F-82DD-4A3B-8DD8-1FDAFD8A4589}" presName="sibTrans" presStyleLbl="sibTrans2D1" presStyleIdx="4" presStyleCnt="8"/>
      <dgm:spPr/>
    </dgm:pt>
    <dgm:pt modelId="{7340537D-CEE3-4056-B15C-7139044555A5}" type="pres">
      <dgm:prSet presAssocID="{B5A4391F-82DD-4A3B-8DD8-1FDAFD8A4589}" presName="connectorText" presStyleLbl="sibTrans2D1" presStyleIdx="4" presStyleCnt="8"/>
      <dgm:spPr/>
    </dgm:pt>
    <dgm:pt modelId="{1B2EA735-5E2E-482D-B4F7-14115C5BB312}" type="pres">
      <dgm:prSet presAssocID="{33DE5D40-E9E5-41D0-8F3D-EEEC11E5F493}" presName="node" presStyleLbl="node1" presStyleIdx="5" presStyleCnt="9">
        <dgm:presLayoutVars>
          <dgm:bulletEnabled val="1"/>
        </dgm:presLayoutVars>
      </dgm:prSet>
      <dgm:spPr/>
    </dgm:pt>
    <dgm:pt modelId="{5F412010-8C4E-4005-8C0A-1A53DD3CDC1E}" type="pres">
      <dgm:prSet presAssocID="{5A7051EC-2FF5-4EF2-8273-8B3EB71DE32B}" presName="sibTrans" presStyleLbl="sibTrans2D1" presStyleIdx="5" presStyleCnt="8"/>
      <dgm:spPr/>
    </dgm:pt>
    <dgm:pt modelId="{A8C21E22-5ADB-49B9-A738-523E942108DC}" type="pres">
      <dgm:prSet presAssocID="{5A7051EC-2FF5-4EF2-8273-8B3EB71DE32B}" presName="connectorText" presStyleLbl="sibTrans2D1" presStyleIdx="5" presStyleCnt="8"/>
      <dgm:spPr/>
    </dgm:pt>
    <dgm:pt modelId="{8AC41C41-E94E-4085-8AF3-1AA4651D4F2D}" type="pres">
      <dgm:prSet presAssocID="{44CD59FD-E8B0-4F8B-8F67-01CB09E9805F}" presName="node" presStyleLbl="node1" presStyleIdx="6" presStyleCnt="9">
        <dgm:presLayoutVars>
          <dgm:bulletEnabled val="1"/>
        </dgm:presLayoutVars>
      </dgm:prSet>
      <dgm:spPr/>
    </dgm:pt>
    <dgm:pt modelId="{1F68F688-F2CF-4737-830C-1A1E6E54DAF7}" type="pres">
      <dgm:prSet presAssocID="{2FF24A60-A6B6-411C-AED9-1213A50DEE8E}" presName="sibTrans" presStyleLbl="sibTrans2D1" presStyleIdx="6" presStyleCnt="8"/>
      <dgm:spPr/>
    </dgm:pt>
    <dgm:pt modelId="{46D987AB-BF5D-4B09-92FD-A8E4014DAA4F}" type="pres">
      <dgm:prSet presAssocID="{2FF24A60-A6B6-411C-AED9-1213A50DEE8E}" presName="connectorText" presStyleLbl="sibTrans2D1" presStyleIdx="6" presStyleCnt="8"/>
      <dgm:spPr/>
    </dgm:pt>
    <dgm:pt modelId="{B3E5368D-F686-461E-90F1-502F656892B4}" type="pres">
      <dgm:prSet presAssocID="{788C76A9-130F-491D-9045-23A987FF38B4}" presName="node" presStyleLbl="node1" presStyleIdx="7" presStyleCnt="9">
        <dgm:presLayoutVars>
          <dgm:bulletEnabled val="1"/>
        </dgm:presLayoutVars>
      </dgm:prSet>
      <dgm:spPr/>
    </dgm:pt>
    <dgm:pt modelId="{695DBB4B-F99B-4B4B-80BD-6A0AE3E24C18}" type="pres">
      <dgm:prSet presAssocID="{1E280A43-CE84-4AD7-AC5A-0216A55BDDB3}" presName="sibTrans" presStyleLbl="sibTrans2D1" presStyleIdx="7" presStyleCnt="8"/>
      <dgm:spPr/>
    </dgm:pt>
    <dgm:pt modelId="{F050E43A-4A21-41C3-9FA9-C278C2F5A3AC}" type="pres">
      <dgm:prSet presAssocID="{1E280A43-CE84-4AD7-AC5A-0216A55BDDB3}" presName="connectorText" presStyleLbl="sibTrans2D1" presStyleIdx="7" presStyleCnt="8"/>
      <dgm:spPr/>
    </dgm:pt>
    <dgm:pt modelId="{732C5409-718B-4AD5-8380-D6D90EA62DD0}" type="pres">
      <dgm:prSet presAssocID="{19291518-AA42-4E96-A11F-954EFAF4989F}" presName="node" presStyleLbl="node1" presStyleIdx="8" presStyleCnt="9">
        <dgm:presLayoutVars>
          <dgm:bulletEnabled val="1"/>
        </dgm:presLayoutVars>
      </dgm:prSet>
      <dgm:spPr/>
    </dgm:pt>
  </dgm:ptLst>
  <dgm:cxnLst>
    <dgm:cxn modelId="{2FFF4614-C08B-423F-B3BC-BBB3A1902302}" type="presOf" srcId="{B5A4391F-82DD-4A3B-8DD8-1FDAFD8A4589}" destId="{7340537D-CEE3-4056-B15C-7139044555A5}" srcOrd="1" destOrd="0" presId="urn:microsoft.com/office/officeart/2005/8/layout/process5"/>
    <dgm:cxn modelId="{4B7E1F15-4CE2-4D1A-893D-7E94ABE59EB6}" type="presOf" srcId="{A0F1844D-2D8A-4D9E-8190-16008E8CB26D}" destId="{7817A2FA-81C2-4EE5-9ABF-989407631CF5}" srcOrd="0" destOrd="0" presId="urn:microsoft.com/office/officeart/2005/8/layout/process5"/>
    <dgm:cxn modelId="{3D65F716-ECE0-4FBD-9727-D1B9B0105F92}" type="presOf" srcId="{EFCA7C8B-B9DC-438D-ACDF-CB61B5F95819}" destId="{D5DF8D61-3D4F-4948-A48A-69F1DF14CC59}" srcOrd="0" destOrd="0" presId="urn:microsoft.com/office/officeart/2005/8/layout/process5"/>
    <dgm:cxn modelId="{2B742118-A92B-4831-8F04-C8FA29DFA732}" type="presOf" srcId="{788C76A9-130F-491D-9045-23A987FF38B4}" destId="{B3E5368D-F686-461E-90F1-502F656892B4}" srcOrd="0" destOrd="0" presId="urn:microsoft.com/office/officeart/2005/8/layout/process5"/>
    <dgm:cxn modelId="{99673220-D370-4FE4-9119-56E1DBA1CBA8}" type="presOf" srcId="{D920FEB4-8DA3-420E-9494-3324E03290B3}" destId="{FBDFB645-9565-43B5-BA6E-4CB8D7236D08}" srcOrd="0" destOrd="0" presId="urn:microsoft.com/office/officeart/2005/8/layout/process5"/>
    <dgm:cxn modelId="{6E8C7320-194B-4281-9ED3-59340264B330}" srcId="{D920FEB4-8DA3-420E-9494-3324E03290B3}" destId="{44CD59FD-E8B0-4F8B-8F67-01CB09E9805F}" srcOrd="6" destOrd="0" parTransId="{EA516374-4919-4BA9-8673-C789D8E42564}" sibTransId="{2FF24A60-A6B6-411C-AED9-1213A50DEE8E}"/>
    <dgm:cxn modelId="{37664627-A9A1-434F-B1EF-EF468AB8CF72}" type="presOf" srcId="{19291518-AA42-4E96-A11F-954EFAF4989F}" destId="{732C5409-718B-4AD5-8380-D6D90EA62DD0}" srcOrd="0" destOrd="0" presId="urn:microsoft.com/office/officeart/2005/8/layout/process5"/>
    <dgm:cxn modelId="{71AB0A29-CCA3-4CDC-9BAB-5F66138968D5}" srcId="{D920FEB4-8DA3-420E-9494-3324E03290B3}" destId="{33DE5D40-E9E5-41D0-8F3D-EEEC11E5F493}" srcOrd="5" destOrd="0" parTransId="{3440FE32-7662-4BAB-A630-3E2A247052B1}" sibTransId="{5A7051EC-2FF5-4EF2-8273-8B3EB71DE32B}"/>
    <dgm:cxn modelId="{1E119F33-BDFE-43B5-A11A-58DE6F451C54}" type="presOf" srcId="{44CD59FD-E8B0-4F8B-8F67-01CB09E9805F}" destId="{8AC41C41-E94E-4085-8AF3-1AA4651D4F2D}" srcOrd="0" destOrd="0" presId="urn:microsoft.com/office/officeart/2005/8/layout/process5"/>
    <dgm:cxn modelId="{A8C9D435-078C-4845-A6D7-F2029B528F96}" srcId="{D920FEB4-8DA3-420E-9494-3324E03290B3}" destId="{788C76A9-130F-491D-9045-23A987FF38B4}" srcOrd="7" destOrd="0" parTransId="{9326D20E-8E3E-487E-9A6D-82613CC0D4C2}" sibTransId="{1E280A43-CE84-4AD7-AC5A-0216A55BDDB3}"/>
    <dgm:cxn modelId="{2808953A-E91D-4B30-9FFF-1EC1549EBC2A}" type="presOf" srcId="{5A7051EC-2FF5-4EF2-8273-8B3EB71DE32B}" destId="{5F412010-8C4E-4005-8C0A-1A53DD3CDC1E}" srcOrd="0" destOrd="0" presId="urn:microsoft.com/office/officeart/2005/8/layout/process5"/>
    <dgm:cxn modelId="{F7714C45-25FD-4F85-BEAF-77D27CB477B6}" srcId="{D920FEB4-8DA3-420E-9494-3324E03290B3}" destId="{EFCA7C8B-B9DC-438D-ACDF-CB61B5F95819}" srcOrd="4" destOrd="0" parTransId="{7C1ED0E4-DDB9-427F-975C-BAAD78B4645A}" sibTransId="{B5A4391F-82DD-4A3B-8DD8-1FDAFD8A4589}"/>
    <dgm:cxn modelId="{E8ED7355-2A35-4A9E-91A9-CDEE8D50039A}" srcId="{D920FEB4-8DA3-420E-9494-3324E03290B3}" destId="{FACF742A-54DE-4D41-8999-8440A1B39908}" srcOrd="1" destOrd="0" parTransId="{7A14E9B8-5FC1-4E78-AE93-88020546C047}" sibTransId="{E6109F5E-E92C-4180-8CC1-1E9303FB5C91}"/>
    <dgm:cxn modelId="{858C5058-DA95-4F63-B0BC-8C2C70549646}" srcId="{D920FEB4-8DA3-420E-9494-3324E03290B3}" destId="{BA4C215F-0133-4F18-92D3-A9A0504A21B4}" srcOrd="0" destOrd="0" parTransId="{18504677-0A24-4337-A307-603256FC8A25}" sibTransId="{A0F1844D-2D8A-4D9E-8190-16008E8CB26D}"/>
    <dgm:cxn modelId="{73A73E6F-D4CB-490A-B4CC-C0B95334C1EA}" type="presOf" srcId="{E6109F5E-E92C-4180-8CC1-1E9303FB5C91}" destId="{4B2525BA-3114-4F1F-AD8C-72A44F4C3A2F}" srcOrd="0" destOrd="0" presId="urn:microsoft.com/office/officeart/2005/8/layout/process5"/>
    <dgm:cxn modelId="{18B15871-8E7C-4F8F-8734-5B743D8E3E15}" type="presOf" srcId="{A0F1844D-2D8A-4D9E-8190-16008E8CB26D}" destId="{6BE92240-403B-4E8B-A6C7-A2E7D87EAF3A}" srcOrd="1" destOrd="0" presId="urn:microsoft.com/office/officeart/2005/8/layout/process5"/>
    <dgm:cxn modelId="{74A9EB71-A2D8-4F4A-B39E-1C89EC5A22B9}" type="presOf" srcId="{D437CE3F-85CC-4FC4-9C2A-036D274896CA}" destId="{66BB8505-9E50-4254-B1CF-E8FD1B8B71C7}" srcOrd="0" destOrd="0" presId="urn:microsoft.com/office/officeart/2005/8/layout/process5"/>
    <dgm:cxn modelId="{C64E287A-00E3-4608-914B-8E2A56A230DB}" srcId="{D920FEB4-8DA3-420E-9494-3324E03290B3}" destId="{19291518-AA42-4E96-A11F-954EFAF4989F}" srcOrd="8" destOrd="0" parTransId="{FE53686D-1D3F-4493-8C49-40B7C4E09C4A}" sibTransId="{579E4652-07E4-4018-AED2-FEE9B85805BD}"/>
    <dgm:cxn modelId="{B7EB6F7C-D99E-414A-A385-858C1B6BCAB1}" type="presOf" srcId="{2FF24A60-A6B6-411C-AED9-1213A50DEE8E}" destId="{46D987AB-BF5D-4B09-92FD-A8E4014DAA4F}" srcOrd="1" destOrd="0" presId="urn:microsoft.com/office/officeart/2005/8/layout/process5"/>
    <dgm:cxn modelId="{72079D7E-26A3-4A2E-92EE-2FCD77C3E9F7}" type="presOf" srcId="{E6109F5E-E92C-4180-8CC1-1E9303FB5C91}" destId="{1C8DF469-82A1-42AF-984F-BFF7AF205F1D}" srcOrd="1" destOrd="0" presId="urn:microsoft.com/office/officeart/2005/8/layout/process5"/>
    <dgm:cxn modelId="{51814186-9790-4168-85D2-04470D070ECD}" type="presOf" srcId="{501E0F8A-0C01-40AA-96D6-A4D332E4543B}" destId="{ABE61879-FFDF-484C-B13B-B68DC1BC7DD0}" srcOrd="0" destOrd="0" presId="urn:microsoft.com/office/officeart/2005/8/layout/process5"/>
    <dgm:cxn modelId="{6909DB87-EFFD-44A3-8FA7-3625759B4304}" type="presOf" srcId="{E0509E4D-51E5-40A2-99C9-D27543C9B31F}" destId="{47A04B29-5463-4D7C-8EFC-71C37ED080FC}" srcOrd="0" destOrd="1" presId="urn:microsoft.com/office/officeart/2005/8/layout/process5"/>
    <dgm:cxn modelId="{D819F28B-48A5-4FC4-934C-207AF3035533}" type="presOf" srcId="{5A7051EC-2FF5-4EF2-8273-8B3EB71DE32B}" destId="{A8C21E22-5ADB-49B9-A738-523E942108DC}" srcOrd="1" destOrd="0" presId="urn:microsoft.com/office/officeart/2005/8/layout/process5"/>
    <dgm:cxn modelId="{39B5FB92-FEF8-49C3-A0E6-FF2A90975363}" type="presOf" srcId="{1E280A43-CE84-4AD7-AC5A-0216A55BDDB3}" destId="{F050E43A-4A21-41C3-9FA9-C278C2F5A3AC}" srcOrd="1" destOrd="0" presId="urn:microsoft.com/office/officeart/2005/8/layout/process5"/>
    <dgm:cxn modelId="{E14B4398-315F-4CBC-8FE1-9D050F173E7E}" srcId="{FACF742A-54DE-4D41-8999-8440A1B39908}" destId="{E0509E4D-51E5-40A2-99C9-D27543C9B31F}" srcOrd="0" destOrd="0" parTransId="{CE16A3A3-8602-426C-9978-2B0673F3E8A9}" sibTransId="{94FC1BD1-E573-4A51-BA1E-2FAB5288DD05}"/>
    <dgm:cxn modelId="{CD12539E-D843-4DA5-80E3-1C00FC4A1FF8}" type="presOf" srcId="{02C239E8-E387-4206-8F5F-C2CB1ED3D9F1}" destId="{470A5B2B-4E2F-4FDE-A552-9399BADDACD9}" srcOrd="1" destOrd="0" presId="urn:microsoft.com/office/officeart/2005/8/layout/process5"/>
    <dgm:cxn modelId="{5B4FF6A3-A4AE-4D26-9C06-8535B15D3A0F}" srcId="{BA4C215F-0133-4F18-92D3-A9A0504A21B4}" destId="{50B799D4-4A60-46BE-817C-C24D67335770}" srcOrd="0" destOrd="0" parTransId="{2D72B793-C8FF-42F7-885E-896B404E6C49}" sibTransId="{37165B84-7E6F-4606-9D40-08BDB9BB87B0}"/>
    <dgm:cxn modelId="{E9E937AC-FFF9-486F-A0F8-AD0DC968C37E}" type="presOf" srcId="{50B799D4-4A60-46BE-817C-C24D67335770}" destId="{9E8695C6-595B-426D-87A1-B16E1A7E66A9}" srcOrd="0" destOrd="1" presId="urn:microsoft.com/office/officeart/2005/8/layout/process5"/>
    <dgm:cxn modelId="{15E175B7-C745-4B3D-8F5F-7E793D262C2F}" type="presOf" srcId="{33DE5D40-E9E5-41D0-8F3D-EEEC11E5F493}" destId="{1B2EA735-5E2E-482D-B4F7-14115C5BB312}" srcOrd="0" destOrd="0" presId="urn:microsoft.com/office/officeart/2005/8/layout/process5"/>
    <dgm:cxn modelId="{A3E758BA-E6BC-48EF-9C01-47374F9DCFF5}" type="presOf" srcId="{1F98330E-EFB9-462D-81D1-EDCBEB23F236}" destId="{FB0CAE14-D60F-4CD4-A355-600EA955097D}" srcOrd="1" destOrd="0" presId="urn:microsoft.com/office/officeart/2005/8/layout/process5"/>
    <dgm:cxn modelId="{86C44EC3-65E3-4139-A20F-B58FF61BEB48}" type="presOf" srcId="{1E280A43-CE84-4AD7-AC5A-0216A55BDDB3}" destId="{695DBB4B-F99B-4B4B-80BD-6A0AE3E24C18}" srcOrd="0" destOrd="0" presId="urn:microsoft.com/office/officeart/2005/8/layout/process5"/>
    <dgm:cxn modelId="{8BD95DC5-8FCE-4EC6-920E-A94C509899B6}" type="presOf" srcId="{FACF742A-54DE-4D41-8999-8440A1B39908}" destId="{47A04B29-5463-4D7C-8EFC-71C37ED080FC}" srcOrd="0" destOrd="0" presId="urn:microsoft.com/office/officeart/2005/8/layout/process5"/>
    <dgm:cxn modelId="{3D78DAC9-D78C-4115-AFBA-C042A222EEC7}" type="presOf" srcId="{BA4C215F-0133-4F18-92D3-A9A0504A21B4}" destId="{9E8695C6-595B-426D-87A1-B16E1A7E66A9}" srcOrd="0" destOrd="0" presId="urn:microsoft.com/office/officeart/2005/8/layout/process5"/>
    <dgm:cxn modelId="{D6EF4BCA-3340-40E9-946C-34DAB795319F}" srcId="{BA4C215F-0133-4F18-92D3-A9A0504A21B4}" destId="{3B612CCC-3BE9-4DF2-BAAB-7998AAEA11E3}" srcOrd="1" destOrd="0" parTransId="{0109B2BD-AA82-4A13-9E2D-2B0EA0EFEA78}" sibTransId="{6EB4ED7E-D85A-4F60-827C-A8659872533F}"/>
    <dgm:cxn modelId="{CEB1E6CA-AFD8-414D-94D8-980A3AAE07DC}" type="presOf" srcId="{02C239E8-E387-4206-8F5F-C2CB1ED3D9F1}" destId="{6469A31F-9BDE-47F1-8FC7-141BEA6A8461}" srcOrd="0" destOrd="0" presId="urn:microsoft.com/office/officeart/2005/8/layout/process5"/>
    <dgm:cxn modelId="{ED04A2CB-F8AF-474F-9C60-6E2938897E70}" srcId="{D920FEB4-8DA3-420E-9494-3324E03290B3}" destId="{501E0F8A-0C01-40AA-96D6-A4D332E4543B}" srcOrd="3" destOrd="0" parTransId="{B89F1DE7-C530-48F0-AB6A-3BC486E1889C}" sibTransId="{02C239E8-E387-4206-8F5F-C2CB1ED3D9F1}"/>
    <dgm:cxn modelId="{E21976DC-1FB1-4FB6-881C-0782B1135825}" type="presOf" srcId="{B5A4391F-82DD-4A3B-8DD8-1FDAFD8A4589}" destId="{B1DA03E7-1094-41A3-B22D-B93D0B06D5C4}" srcOrd="0" destOrd="0" presId="urn:microsoft.com/office/officeart/2005/8/layout/process5"/>
    <dgm:cxn modelId="{4843C2DC-F77F-471F-AE40-6D1070FDC431}" type="presOf" srcId="{3B612CCC-3BE9-4DF2-BAAB-7998AAEA11E3}" destId="{9E8695C6-595B-426D-87A1-B16E1A7E66A9}" srcOrd="0" destOrd="2" presId="urn:microsoft.com/office/officeart/2005/8/layout/process5"/>
    <dgm:cxn modelId="{2A84D7E3-C9C5-4113-80BD-8C78F9581640}" type="presOf" srcId="{2FF24A60-A6B6-411C-AED9-1213A50DEE8E}" destId="{1F68F688-F2CF-4737-830C-1A1E6E54DAF7}" srcOrd="0" destOrd="0" presId="urn:microsoft.com/office/officeart/2005/8/layout/process5"/>
    <dgm:cxn modelId="{5B10A7E8-41E2-4BC3-BE31-2C90B30E424C}" type="presOf" srcId="{1F98330E-EFB9-462D-81D1-EDCBEB23F236}" destId="{C9F77487-98D5-477D-BD9E-713B33332592}" srcOrd="0" destOrd="0" presId="urn:microsoft.com/office/officeart/2005/8/layout/process5"/>
    <dgm:cxn modelId="{F140EFEA-B16B-458B-8D09-5AF6B50ACCA1}" srcId="{D920FEB4-8DA3-420E-9494-3324E03290B3}" destId="{D437CE3F-85CC-4FC4-9C2A-036D274896CA}" srcOrd="2" destOrd="0" parTransId="{9682241C-E8EE-4DFF-94E6-7604B873069B}" sibTransId="{1F98330E-EFB9-462D-81D1-EDCBEB23F236}"/>
    <dgm:cxn modelId="{6BD0870C-ED4A-4C97-A2C8-4BF0F0B50F86}" type="presParOf" srcId="{FBDFB645-9565-43B5-BA6E-4CB8D7236D08}" destId="{9E8695C6-595B-426D-87A1-B16E1A7E66A9}" srcOrd="0" destOrd="0" presId="urn:microsoft.com/office/officeart/2005/8/layout/process5"/>
    <dgm:cxn modelId="{E5E4BA61-7605-444C-B27E-8F70904FAD78}" type="presParOf" srcId="{FBDFB645-9565-43B5-BA6E-4CB8D7236D08}" destId="{7817A2FA-81C2-4EE5-9ABF-989407631CF5}" srcOrd="1" destOrd="0" presId="urn:microsoft.com/office/officeart/2005/8/layout/process5"/>
    <dgm:cxn modelId="{38F5260B-1C0E-43E4-AA5B-EF3256AD87DC}" type="presParOf" srcId="{7817A2FA-81C2-4EE5-9ABF-989407631CF5}" destId="{6BE92240-403B-4E8B-A6C7-A2E7D87EAF3A}" srcOrd="0" destOrd="0" presId="urn:microsoft.com/office/officeart/2005/8/layout/process5"/>
    <dgm:cxn modelId="{064B508B-1DE6-41AE-94FA-4397A86D6C13}" type="presParOf" srcId="{FBDFB645-9565-43B5-BA6E-4CB8D7236D08}" destId="{47A04B29-5463-4D7C-8EFC-71C37ED080FC}" srcOrd="2" destOrd="0" presId="urn:microsoft.com/office/officeart/2005/8/layout/process5"/>
    <dgm:cxn modelId="{774C83A8-F3F8-44A7-AFE5-5285C2BCD6EF}" type="presParOf" srcId="{FBDFB645-9565-43B5-BA6E-4CB8D7236D08}" destId="{4B2525BA-3114-4F1F-AD8C-72A44F4C3A2F}" srcOrd="3" destOrd="0" presId="urn:microsoft.com/office/officeart/2005/8/layout/process5"/>
    <dgm:cxn modelId="{2FB87357-D5B9-42CE-BEEA-63084B67C38D}" type="presParOf" srcId="{4B2525BA-3114-4F1F-AD8C-72A44F4C3A2F}" destId="{1C8DF469-82A1-42AF-984F-BFF7AF205F1D}" srcOrd="0" destOrd="0" presId="urn:microsoft.com/office/officeart/2005/8/layout/process5"/>
    <dgm:cxn modelId="{03FF4AEF-AA3D-49F9-82EC-35B1D291FFC8}" type="presParOf" srcId="{FBDFB645-9565-43B5-BA6E-4CB8D7236D08}" destId="{66BB8505-9E50-4254-B1CF-E8FD1B8B71C7}" srcOrd="4" destOrd="0" presId="urn:microsoft.com/office/officeart/2005/8/layout/process5"/>
    <dgm:cxn modelId="{0F0FB275-6690-4E1B-A89A-1D6AABFE24A4}" type="presParOf" srcId="{FBDFB645-9565-43B5-BA6E-4CB8D7236D08}" destId="{C9F77487-98D5-477D-BD9E-713B33332592}" srcOrd="5" destOrd="0" presId="urn:microsoft.com/office/officeart/2005/8/layout/process5"/>
    <dgm:cxn modelId="{18204800-B8AA-4716-A8A7-EC89F64CB125}" type="presParOf" srcId="{C9F77487-98D5-477D-BD9E-713B33332592}" destId="{FB0CAE14-D60F-4CD4-A355-600EA955097D}" srcOrd="0" destOrd="0" presId="urn:microsoft.com/office/officeart/2005/8/layout/process5"/>
    <dgm:cxn modelId="{621902E7-E5F2-4D71-BDEF-858A34F5CFE4}" type="presParOf" srcId="{FBDFB645-9565-43B5-BA6E-4CB8D7236D08}" destId="{ABE61879-FFDF-484C-B13B-B68DC1BC7DD0}" srcOrd="6" destOrd="0" presId="urn:microsoft.com/office/officeart/2005/8/layout/process5"/>
    <dgm:cxn modelId="{FD3884BC-97F3-4F81-A4B5-FBFBB3C9A6F0}" type="presParOf" srcId="{FBDFB645-9565-43B5-BA6E-4CB8D7236D08}" destId="{6469A31F-9BDE-47F1-8FC7-141BEA6A8461}" srcOrd="7" destOrd="0" presId="urn:microsoft.com/office/officeart/2005/8/layout/process5"/>
    <dgm:cxn modelId="{263DCC56-C91C-4D49-A70F-39D23A3A75E8}" type="presParOf" srcId="{6469A31F-9BDE-47F1-8FC7-141BEA6A8461}" destId="{470A5B2B-4E2F-4FDE-A552-9399BADDACD9}" srcOrd="0" destOrd="0" presId="urn:microsoft.com/office/officeart/2005/8/layout/process5"/>
    <dgm:cxn modelId="{D6E7A10A-441D-4C48-BE8D-E60E83BD209F}" type="presParOf" srcId="{FBDFB645-9565-43B5-BA6E-4CB8D7236D08}" destId="{D5DF8D61-3D4F-4948-A48A-69F1DF14CC59}" srcOrd="8" destOrd="0" presId="urn:microsoft.com/office/officeart/2005/8/layout/process5"/>
    <dgm:cxn modelId="{520CD438-656A-4AD0-9866-05240CD3C05D}" type="presParOf" srcId="{FBDFB645-9565-43B5-BA6E-4CB8D7236D08}" destId="{B1DA03E7-1094-41A3-B22D-B93D0B06D5C4}" srcOrd="9" destOrd="0" presId="urn:microsoft.com/office/officeart/2005/8/layout/process5"/>
    <dgm:cxn modelId="{8FC55E35-0F96-418A-8FDC-0B1A3C1E9A89}" type="presParOf" srcId="{B1DA03E7-1094-41A3-B22D-B93D0B06D5C4}" destId="{7340537D-CEE3-4056-B15C-7139044555A5}" srcOrd="0" destOrd="0" presId="urn:microsoft.com/office/officeart/2005/8/layout/process5"/>
    <dgm:cxn modelId="{2B83F9B2-17CF-4783-A87A-D864D2722039}" type="presParOf" srcId="{FBDFB645-9565-43B5-BA6E-4CB8D7236D08}" destId="{1B2EA735-5E2E-482D-B4F7-14115C5BB312}" srcOrd="10" destOrd="0" presId="urn:microsoft.com/office/officeart/2005/8/layout/process5"/>
    <dgm:cxn modelId="{0EC0584D-2F95-4964-A20C-E7F3D8967406}" type="presParOf" srcId="{FBDFB645-9565-43B5-BA6E-4CB8D7236D08}" destId="{5F412010-8C4E-4005-8C0A-1A53DD3CDC1E}" srcOrd="11" destOrd="0" presId="urn:microsoft.com/office/officeart/2005/8/layout/process5"/>
    <dgm:cxn modelId="{666BE61D-2ED5-4F5D-B950-850627624FD3}" type="presParOf" srcId="{5F412010-8C4E-4005-8C0A-1A53DD3CDC1E}" destId="{A8C21E22-5ADB-49B9-A738-523E942108DC}" srcOrd="0" destOrd="0" presId="urn:microsoft.com/office/officeart/2005/8/layout/process5"/>
    <dgm:cxn modelId="{770AFEE1-9A07-4BBC-9ED9-F7B83BB3FE3A}" type="presParOf" srcId="{FBDFB645-9565-43B5-BA6E-4CB8D7236D08}" destId="{8AC41C41-E94E-4085-8AF3-1AA4651D4F2D}" srcOrd="12" destOrd="0" presId="urn:microsoft.com/office/officeart/2005/8/layout/process5"/>
    <dgm:cxn modelId="{FD93A4BC-11B2-40FC-8FEC-CAB9DC145E68}" type="presParOf" srcId="{FBDFB645-9565-43B5-BA6E-4CB8D7236D08}" destId="{1F68F688-F2CF-4737-830C-1A1E6E54DAF7}" srcOrd="13" destOrd="0" presId="urn:microsoft.com/office/officeart/2005/8/layout/process5"/>
    <dgm:cxn modelId="{688098A5-910D-487A-BAEB-DB7D55952D6D}" type="presParOf" srcId="{1F68F688-F2CF-4737-830C-1A1E6E54DAF7}" destId="{46D987AB-BF5D-4B09-92FD-A8E4014DAA4F}" srcOrd="0" destOrd="0" presId="urn:microsoft.com/office/officeart/2005/8/layout/process5"/>
    <dgm:cxn modelId="{B4F0CBD8-331C-4FBC-AFDA-30EE94D041D4}" type="presParOf" srcId="{FBDFB645-9565-43B5-BA6E-4CB8D7236D08}" destId="{B3E5368D-F686-461E-90F1-502F656892B4}" srcOrd="14" destOrd="0" presId="urn:microsoft.com/office/officeart/2005/8/layout/process5"/>
    <dgm:cxn modelId="{EB2CF3C7-9CC1-4CF8-A6CE-433D8DE80D94}" type="presParOf" srcId="{FBDFB645-9565-43B5-BA6E-4CB8D7236D08}" destId="{695DBB4B-F99B-4B4B-80BD-6A0AE3E24C18}" srcOrd="15" destOrd="0" presId="urn:microsoft.com/office/officeart/2005/8/layout/process5"/>
    <dgm:cxn modelId="{FA6CBCB0-CC4C-45AC-883A-36005372799D}" type="presParOf" srcId="{695DBB4B-F99B-4B4B-80BD-6A0AE3E24C18}" destId="{F050E43A-4A21-41C3-9FA9-C278C2F5A3AC}" srcOrd="0" destOrd="0" presId="urn:microsoft.com/office/officeart/2005/8/layout/process5"/>
    <dgm:cxn modelId="{62E8B4ED-471C-41C3-8D56-EF2F8B25CD4D}" type="presParOf" srcId="{FBDFB645-9565-43B5-BA6E-4CB8D7236D08}" destId="{732C5409-718B-4AD5-8380-D6D90EA62DD0}"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6C0780-F173-4145-92F3-0742C6402144}"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1D126655-420C-4EAC-B5C1-0E8232802637}">
      <dgm:prSet custT="1"/>
      <dgm:spPr/>
      <dgm:t>
        <a:bodyPr/>
        <a:lstStyle/>
        <a:p>
          <a:r>
            <a:rPr lang="en-US" sz="1200" dirty="0"/>
            <a:t>How do we provide parents with information on NICU</a:t>
          </a:r>
        </a:p>
      </dgm:t>
    </dgm:pt>
    <dgm:pt modelId="{B4D8FFCD-A1D5-43BE-9A05-554F2C364EB4}" type="parTrans" cxnId="{08875417-B23C-460F-A78A-1D6C671B9635}">
      <dgm:prSet/>
      <dgm:spPr/>
      <dgm:t>
        <a:bodyPr/>
        <a:lstStyle/>
        <a:p>
          <a:endParaRPr lang="en-US"/>
        </a:p>
      </dgm:t>
    </dgm:pt>
    <dgm:pt modelId="{75B86AD8-7EEB-4C14-BD7C-FADCE569B5F9}" type="sibTrans" cxnId="{08875417-B23C-460F-A78A-1D6C671B9635}">
      <dgm:prSet/>
      <dgm:spPr/>
      <dgm:t>
        <a:bodyPr/>
        <a:lstStyle/>
        <a:p>
          <a:endParaRPr lang="en-US"/>
        </a:p>
      </dgm:t>
    </dgm:pt>
    <dgm:pt modelId="{07DD567A-8C7D-455A-B21D-724CD9F5EE3A}">
      <dgm:prSet/>
      <dgm:spPr/>
      <dgm:t>
        <a:bodyPr/>
        <a:lstStyle/>
        <a:p>
          <a:r>
            <a:rPr lang="en-US" dirty="0"/>
            <a:t>POSTERS</a:t>
          </a:r>
        </a:p>
      </dgm:t>
    </dgm:pt>
    <dgm:pt modelId="{47270DF6-894C-4F88-A607-B7012D4BDD94}" type="parTrans" cxnId="{F3E7EF58-4D29-4766-978A-5A9B82359A24}">
      <dgm:prSet/>
      <dgm:spPr/>
      <dgm:t>
        <a:bodyPr/>
        <a:lstStyle/>
        <a:p>
          <a:endParaRPr lang="en-US"/>
        </a:p>
      </dgm:t>
    </dgm:pt>
    <dgm:pt modelId="{CE179800-5216-4427-84E4-249997D4847E}" type="sibTrans" cxnId="{F3E7EF58-4D29-4766-978A-5A9B82359A24}">
      <dgm:prSet/>
      <dgm:spPr/>
      <dgm:t>
        <a:bodyPr/>
        <a:lstStyle/>
        <a:p>
          <a:endParaRPr lang="en-US"/>
        </a:p>
      </dgm:t>
    </dgm:pt>
    <dgm:pt modelId="{9E290F23-80C2-4739-BA3E-7E1162E6A3F6}">
      <dgm:prSet/>
      <dgm:spPr/>
      <dgm:t>
        <a:bodyPr/>
        <a:lstStyle/>
        <a:p>
          <a:r>
            <a:rPr lang="en-US" dirty="0"/>
            <a:t>LEAFLETS</a:t>
          </a:r>
        </a:p>
      </dgm:t>
    </dgm:pt>
    <dgm:pt modelId="{A46A6B92-7B4E-44AD-AE0D-A74FAFBCD043}" type="parTrans" cxnId="{2B612286-9B05-409E-B476-98D1DD8132B0}">
      <dgm:prSet/>
      <dgm:spPr/>
      <dgm:t>
        <a:bodyPr/>
        <a:lstStyle/>
        <a:p>
          <a:endParaRPr lang="en-US"/>
        </a:p>
      </dgm:t>
    </dgm:pt>
    <dgm:pt modelId="{25EFDC8D-F9AB-4FC6-BCB6-303523B64FA4}" type="sibTrans" cxnId="{2B612286-9B05-409E-B476-98D1DD8132B0}">
      <dgm:prSet/>
      <dgm:spPr/>
      <dgm:t>
        <a:bodyPr/>
        <a:lstStyle/>
        <a:p>
          <a:endParaRPr lang="en-US"/>
        </a:p>
      </dgm:t>
    </dgm:pt>
    <dgm:pt modelId="{D0059F0A-8618-4938-8BD7-E22EFACD69DC}">
      <dgm:prSet/>
      <dgm:spPr/>
      <dgm:t>
        <a:bodyPr/>
        <a:lstStyle/>
        <a:p>
          <a:r>
            <a:rPr lang="en-US" dirty="0"/>
            <a:t>TV-DIGITAL SCREEN</a:t>
          </a:r>
        </a:p>
      </dgm:t>
    </dgm:pt>
    <dgm:pt modelId="{CFC7FE99-69FC-4588-985A-03B2637BDAB4}" type="parTrans" cxnId="{10640B84-0651-4C90-8CF8-2E962E4F69F8}">
      <dgm:prSet/>
      <dgm:spPr/>
      <dgm:t>
        <a:bodyPr/>
        <a:lstStyle/>
        <a:p>
          <a:endParaRPr lang="en-US"/>
        </a:p>
      </dgm:t>
    </dgm:pt>
    <dgm:pt modelId="{6B32E941-2A1E-46E9-89C5-E10A19A31554}" type="sibTrans" cxnId="{10640B84-0651-4C90-8CF8-2E962E4F69F8}">
      <dgm:prSet/>
      <dgm:spPr/>
      <dgm:t>
        <a:bodyPr/>
        <a:lstStyle/>
        <a:p>
          <a:endParaRPr lang="en-US"/>
        </a:p>
      </dgm:t>
    </dgm:pt>
    <dgm:pt modelId="{02634465-C1DD-476F-90E7-66E4078E1A80}">
      <dgm:prSet/>
      <dgm:spPr/>
      <dgm:t>
        <a:bodyPr/>
        <a:lstStyle/>
        <a:p>
          <a:r>
            <a:rPr lang="en-US" dirty="0"/>
            <a:t>QR Code</a:t>
          </a:r>
        </a:p>
      </dgm:t>
    </dgm:pt>
    <dgm:pt modelId="{179C19A6-1539-4D6D-811F-FED8DFD17F7C}" type="parTrans" cxnId="{8FFFA1EC-94EF-4B46-AA40-8DD42A97304A}">
      <dgm:prSet/>
      <dgm:spPr/>
      <dgm:t>
        <a:bodyPr/>
        <a:lstStyle/>
        <a:p>
          <a:endParaRPr lang="en-US"/>
        </a:p>
      </dgm:t>
    </dgm:pt>
    <dgm:pt modelId="{16039B68-D5D5-4625-A15A-9F36981E4162}" type="sibTrans" cxnId="{8FFFA1EC-94EF-4B46-AA40-8DD42A97304A}">
      <dgm:prSet/>
      <dgm:spPr/>
      <dgm:t>
        <a:bodyPr/>
        <a:lstStyle/>
        <a:p>
          <a:endParaRPr lang="en-US"/>
        </a:p>
      </dgm:t>
    </dgm:pt>
    <dgm:pt modelId="{106AAF6E-7A36-4C3D-A1E0-F061ED2BAA2F}">
      <dgm:prSet/>
      <dgm:spPr/>
      <dgm:t>
        <a:bodyPr/>
        <a:lstStyle/>
        <a:p>
          <a:r>
            <a:rPr lang="en-US" dirty="0"/>
            <a:t>SIGNPOST TO SOCIAL MEDIA SITES</a:t>
          </a:r>
        </a:p>
      </dgm:t>
    </dgm:pt>
    <dgm:pt modelId="{A0C83C3A-E3A2-4D76-9D9B-FD23771F97D1}" type="parTrans" cxnId="{ABF406F8-C68C-4A70-BF78-7973448BD7D8}">
      <dgm:prSet/>
      <dgm:spPr/>
      <dgm:t>
        <a:bodyPr/>
        <a:lstStyle/>
        <a:p>
          <a:endParaRPr lang="en-US"/>
        </a:p>
      </dgm:t>
    </dgm:pt>
    <dgm:pt modelId="{BE7595DD-D59E-45C0-A1EC-35E0C90E7660}" type="sibTrans" cxnId="{ABF406F8-C68C-4A70-BF78-7973448BD7D8}">
      <dgm:prSet/>
      <dgm:spPr/>
      <dgm:t>
        <a:bodyPr/>
        <a:lstStyle/>
        <a:p>
          <a:endParaRPr lang="en-US"/>
        </a:p>
      </dgm:t>
    </dgm:pt>
    <dgm:pt modelId="{167D77D6-9308-43B5-B400-A45F0A0142A3}">
      <dgm:prSet/>
      <dgm:spPr/>
      <dgm:t>
        <a:bodyPr/>
        <a:lstStyle/>
        <a:p>
          <a:r>
            <a:rPr lang="en-US" dirty="0"/>
            <a:t>WEBSITES</a:t>
          </a:r>
        </a:p>
      </dgm:t>
    </dgm:pt>
    <dgm:pt modelId="{A72BAC17-0AB4-4D70-8094-65B9ED87DFDB}" type="parTrans" cxnId="{BF6AC22E-22C5-4390-8553-A1A1DBE22F27}">
      <dgm:prSet/>
      <dgm:spPr/>
      <dgm:t>
        <a:bodyPr/>
        <a:lstStyle/>
        <a:p>
          <a:endParaRPr lang="en-US"/>
        </a:p>
      </dgm:t>
    </dgm:pt>
    <dgm:pt modelId="{31B74DC6-F6B4-4DB5-8B0A-EB699689C8AA}" type="sibTrans" cxnId="{BF6AC22E-22C5-4390-8553-A1A1DBE22F27}">
      <dgm:prSet/>
      <dgm:spPr/>
      <dgm:t>
        <a:bodyPr/>
        <a:lstStyle/>
        <a:p>
          <a:endParaRPr lang="en-US"/>
        </a:p>
      </dgm:t>
    </dgm:pt>
    <dgm:pt modelId="{EFA7A1F0-5F05-47FD-87C1-0AF26082CE06}">
      <dgm:prSet/>
      <dgm:spPr/>
      <dgm:t>
        <a:bodyPr/>
        <a:lstStyle/>
        <a:p>
          <a:r>
            <a:rPr lang="en-US" dirty="0"/>
            <a:t>DIRECT CONVERSATIONS PRE-DISCHARGE HOME</a:t>
          </a:r>
        </a:p>
      </dgm:t>
    </dgm:pt>
    <dgm:pt modelId="{6C978332-5470-45FA-BCBE-05316FDB33B8}" type="parTrans" cxnId="{418A69B0-854F-42CF-AF70-69F0899E81C7}">
      <dgm:prSet/>
      <dgm:spPr/>
      <dgm:t>
        <a:bodyPr/>
        <a:lstStyle/>
        <a:p>
          <a:endParaRPr lang="en-US"/>
        </a:p>
      </dgm:t>
    </dgm:pt>
    <dgm:pt modelId="{05BA7C8A-FB0F-4405-8B4C-3E093F1957EA}" type="sibTrans" cxnId="{418A69B0-854F-42CF-AF70-69F0899E81C7}">
      <dgm:prSet/>
      <dgm:spPr/>
      <dgm:t>
        <a:bodyPr/>
        <a:lstStyle/>
        <a:p>
          <a:endParaRPr lang="en-US"/>
        </a:p>
      </dgm:t>
    </dgm:pt>
    <dgm:pt modelId="{3154E52A-58E6-4285-9B43-E058A6172076}">
      <dgm:prSet/>
      <dgm:spPr/>
      <dgm:t>
        <a:bodyPr/>
        <a:lstStyle/>
        <a:p>
          <a:r>
            <a:rPr lang="en-US" dirty="0"/>
            <a:t>DIRECT CONVERSATIONS POST DISCHARGE HOME</a:t>
          </a:r>
        </a:p>
      </dgm:t>
    </dgm:pt>
    <dgm:pt modelId="{4BEB9420-D59F-4DE0-B47D-B6A37E9F899B}" type="parTrans" cxnId="{317968C0-8B58-49F1-A2F3-61111DCE652D}">
      <dgm:prSet/>
      <dgm:spPr/>
      <dgm:t>
        <a:bodyPr/>
        <a:lstStyle/>
        <a:p>
          <a:endParaRPr lang="en-US"/>
        </a:p>
      </dgm:t>
    </dgm:pt>
    <dgm:pt modelId="{1BE90CD1-A66E-4190-971D-EA84EBB4A967}" type="sibTrans" cxnId="{317968C0-8B58-49F1-A2F3-61111DCE652D}">
      <dgm:prSet/>
      <dgm:spPr/>
      <dgm:t>
        <a:bodyPr/>
        <a:lstStyle/>
        <a:p>
          <a:endParaRPr lang="en-US"/>
        </a:p>
      </dgm:t>
    </dgm:pt>
    <dgm:pt modelId="{5C57FCD7-04C9-467E-984E-6FF4E425BC67}" type="pres">
      <dgm:prSet presAssocID="{256C0780-F173-4145-92F3-0742C6402144}" presName="hierChild1" presStyleCnt="0">
        <dgm:presLayoutVars>
          <dgm:chPref val="1"/>
          <dgm:dir/>
          <dgm:animOne val="branch"/>
          <dgm:animLvl val="lvl"/>
          <dgm:resizeHandles/>
        </dgm:presLayoutVars>
      </dgm:prSet>
      <dgm:spPr/>
    </dgm:pt>
    <dgm:pt modelId="{40B5F3ED-863A-422C-9C32-BA9F48D26AE3}" type="pres">
      <dgm:prSet presAssocID="{1D126655-420C-4EAC-B5C1-0E8232802637}" presName="hierRoot1" presStyleCnt="0"/>
      <dgm:spPr/>
    </dgm:pt>
    <dgm:pt modelId="{76E74BC4-0D9D-4709-92D7-E0892585AF03}" type="pres">
      <dgm:prSet presAssocID="{1D126655-420C-4EAC-B5C1-0E8232802637}" presName="composite" presStyleCnt="0"/>
      <dgm:spPr/>
    </dgm:pt>
    <dgm:pt modelId="{5760E8DA-2BC5-4E19-B07D-BEBDF21600A0}" type="pres">
      <dgm:prSet presAssocID="{1D126655-420C-4EAC-B5C1-0E8232802637}" presName="background" presStyleLbl="node0" presStyleIdx="0" presStyleCnt="1"/>
      <dgm:spPr/>
    </dgm:pt>
    <dgm:pt modelId="{ADEE3663-B18C-417A-B675-16202402CFBE}" type="pres">
      <dgm:prSet presAssocID="{1D126655-420C-4EAC-B5C1-0E8232802637}" presName="text" presStyleLbl="fgAcc0" presStyleIdx="0" presStyleCnt="1" custScaleX="291486" custScaleY="132167">
        <dgm:presLayoutVars>
          <dgm:chPref val="3"/>
        </dgm:presLayoutVars>
      </dgm:prSet>
      <dgm:spPr/>
    </dgm:pt>
    <dgm:pt modelId="{D71F7308-B424-4DAF-A905-7AC07E4C8193}" type="pres">
      <dgm:prSet presAssocID="{1D126655-420C-4EAC-B5C1-0E8232802637}" presName="hierChild2" presStyleCnt="0"/>
      <dgm:spPr/>
    </dgm:pt>
    <dgm:pt modelId="{14A28015-0B30-4FE2-BC49-A263E079B082}" type="pres">
      <dgm:prSet presAssocID="{47270DF6-894C-4F88-A607-B7012D4BDD94}" presName="Name10" presStyleLbl="parChTrans1D2" presStyleIdx="0" presStyleCnt="8"/>
      <dgm:spPr/>
    </dgm:pt>
    <dgm:pt modelId="{4CA760B6-F7A8-4206-9685-462DC3DD2DD6}" type="pres">
      <dgm:prSet presAssocID="{07DD567A-8C7D-455A-B21D-724CD9F5EE3A}" presName="hierRoot2" presStyleCnt="0"/>
      <dgm:spPr/>
    </dgm:pt>
    <dgm:pt modelId="{0730B5A5-347E-4963-88F1-15AFE8B56C9C}" type="pres">
      <dgm:prSet presAssocID="{07DD567A-8C7D-455A-B21D-724CD9F5EE3A}" presName="composite2" presStyleCnt="0"/>
      <dgm:spPr/>
    </dgm:pt>
    <dgm:pt modelId="{75402474-C930-43B1-813D-3ABF81E5C967}" type="pres">
      <dgm:prSet presAssocID="{07DD567A-8C7D-455A-B21D-724CD9F5EE3A}" presName="background2" presStyleLbl="node2" presStyleIdx="0" presStyleCnt="8"/>
      <dgm:spPr/>
    </dgm:pt>
    <dgm:pt modelId="{0FA285BE-CFEA-4E00-A9B0-D39B726BF855}" type="pres">
      <dgm:prSet presAssocID="{07DD567A-8C7D-455A-B21D-724CD9F5EE3A}" presName="text2" presStyleLbl="fgAcc2" presStyleIdx="0" presStyleCnt="8">
        <dgm:presLayoutVars>
          <dgm:chPref val="3"/>
        </dgm:presLayoutVars>
      </dgm:prSet>
      <dgm:spPr/>
    </dgm:pt>
    <dgm:pt modelId="{CE0F7A32-FA39-4E89-97F8-633FA6572A2D}" type="pres">
      <dgm:prSet presAssocID="{07DD567A-8C7D-455A-B21D-724CD9F5EE3A}" presName="hierChild3" presStyleCnt="0"/>
      <dgm:spPr/>
    </dgm:pt>
    <dgm:pt modelId="{31D10C34-320E-453C-B7FA-8E3EA0FD51CB}" type="pres">
      <dgm:prSet presAssocID="{A46A6B92-7B4E-44AD-AE0D-A74FAFBCD043}" presName="Name10" presStyleLbl="parChTrans1D2" presStyleIdx="1" presStyleCnt="8"/>
      <dgm:spPr/>
    </dgm:pt>
    <dgm:pt modelId="{495996B3-7D94-4BA2-9DD9-17AE0836BF85}" type="pres">
      <dgm:prSet presAssocID="{9E290F23-80C2-4739-BA3E-7E1162E6A3F6}" presName="hierRoot2" presStyleCnt="0"/>
      <dgm:spPr/>
    </dgm:pt>
    <dgm:pt modelId="{BB3BE7DF-BFDF-408E-9FEA-9B446868EBC2}" type="pres">
      <dgm:prSet presAssocID="{9E290F23-80C2-4739-BA3E-7E1162E6A3F6}" presName="composite2" presStyleCnt="0"/>
      <dgm:spPr/>
    </dgm:pt>
    <dgm:pt modelId="{C6A3F053-A89E-423B-B1BE-CBB49750AA7F}" type="pres">
      <dgm:prSet presAssocID="{9E290F23-80C2-4739-BA3E-7E1162E6A3F6}" presName="background2" presStyleLbl="node2" presStyleIdx="1" presStyleCnt="8"/>
      <dgm:spPr/>
    </dgm:pt>
    <dgm:pt modelId="{6CDDEFB7-3F76-42DE-B273-B91991D5C158}" type="pres">
      <dgm:prSet presAssocID="{9E290F23-80C2-4739-BA3E-7E1162E6A3F6}" presName="text2" presStyleLbl="fgAcc2" presStyleIdx="1" presStyleCnt="8">
        <dgm:presLayoutVars>
          <dgm:chPref val="3"/>
        </dgm:presLayoutVars>
      </dgm:prSet>
      <dgm:spPr/>
    </dgm:pt>
    <dgm:pt modelId="{3B31FE06-2555-4D6C-94DC-587F02F1DE40}" type="pres">
      <dgm:prSet presAssocID="{9E290F23-80C2-4739-BA3E-7E1162E6A3F6}" presName="hierChild3" presStyleCnt="0"/>
      <dgm:spPr/>
    </dgm:pt>
    <dgm:pt modelId="{103B7145-DFFE-40CE-8F9E-5E7F68613F12}" type="pres">
      <dgm:prSet presAssocID="{CFC7FE99-69FC-4588-985A-03B2637BDAB4}" presName="Name10" presStyleLbl="parChTrans1D2" presStyleIdx="2" presStyleCnt="8"/>
      <dgm:spPr/>
    </dgm:pt>
    <dgm:pt modelId="{8FC3C358-5CC1-49D6-B4EB-F167C12F8782}" type="pres">
      <dgm:prSet presAssocID="{D0059F0A-8618-4938-8BD7-E22EFACD69DC}" presName="hierRoot2" presStyleCnt="0"/>
      <dgm:spPr/>
    </dgm:pt>
    <dgm:pt modelId="{18964BED-14F0-4945-B844-B82C8B520A06}" type="pres">
      <dgm:prSet presAssocID="{D0059F0A-8618-4938-8BD7-E22EFACD69DC}" presName="composite2" presStyleCnt="0"/>
      <dgm:spPr/>
    </dgm:pt>
    <dgm:pt modelId="{348B8981-C6E5-473F-AE9D-A757AE5A3C2A}" type="pres">
      <dgm:prSet presAssocID="{D0059F0A-8618-4938-8BD7-E22EFACD69DC}" presName="background2" presStyleLbl="node2" presStyleIdx="2" presStyleCnt="8"/>
      <dgm:spPr/>
    </dgm:pt>
    <dgm:pt modelId="{B7FD1969-013A-487E-B1A8-9404BE8BC821}" type="pres">
      <dgm:prSet presAssocID="{D0059F0A-8618-4938-8BD7-E22EFACD69DC}" presName="text2" presStyleLbl="fgAcc2" presStyleIdx="2" presStyleCnt="8">
        <dgm:presLayoutVars>
          <dgm:chPref val="3"/>
        </dgm:presLayoutVars>
      </dgm:prSet>
      <dgm:spPr/>
    </dgm:pt>
    <dgm:pt modelId="{683257F9-084B-4473-9A40-D0529D2193A5}" type="pres">
      <dgm:prSet presAssocID="{D0059F0A-8618-4938-8BD7-E22EFACD69DC}" presName="hierChild3" presStyleCnt="0"/>
      <dgm:spPr/>
    </dgm:pt>
    <dgm:pt modelId="{3275B678-5082-4423-A7ED-4AC9D40C60C0}" type="pres">
      <dgm:prSet presAssocID="{179C19A6-1539-4D6D-811F-FED8DFD17F7C}" presName="Name10" presStyleLbl="parChTrans1D2" presStyleIdx="3" presStyleCnt="8"/>
      <dgm:spPr/>
    </dgm:pt>
    <dgm:pt modelId="{3A14CF3B-5226-4DC4-AF13-C702C5BE5A74}" type="pres">
      <dgm:prSet presAssocID="{02634465-C1DD-476F-90E7-66E4078E1A80}" presName="hierRoot2" presStyleCnt="0"/>
      <dgm:spPr/>
    </dgm:pt>
    <dgm:pt modelId="{89FA3DFC-DC0E-42CC-A619-8B31354259C4}" type="pres">
      <dgm:prSet presAssocID="{02634465-C1DD-476F-90E7-66E4078E1A80}" presName="composite2" presStyleCnt="0"/>
      <dgm:spPr/>
    </dgm:pt>
    <dgm:pt modelId="{44DC3963-BFE4-4DB7-B4A7-45A45DEDA64D}" type="pres">
      <dgm:prSet presAssocID="{02634465-C1DD-476F-90E7-66E4078E1A80}" presName="background2" presStyleLbl="node2" presStyleIdx="3" presStyleCnt="8"/>
      <dgm:spPr/>
    </dgm:pt>
    <dgm:pt modelId="{4B9CBB1A-B939-4172-93FF-66A00DE18CB8}" type="pres">
      <dgm:prSet presAssocID="{02634465-C1DD-476F-90E7-66E4078E1A80}" presName="text2" presStyleLbl="fgAcc2" presStyleIdx="3" presStyleCnt="8">
        <dgm:presLayoutVars>
          <dgm:chPref val="3"/>
        </dgm:presLayoutVars>
      </dgm:prSet>
      <dgm:spPr/>
    </dgm:pt>
    <dgm:pt modelId="{041FCB36-6587-4E14-9256-9F8BBA11E679}" type="pres">
      <dgm:prSet presAssocID="{02634465-C1DD-476F-90E7-66E4078E1A80}" presName="hierChild3" presStyleCnt="0"/>
      <dgm:spPr/>
    </dgm:pt>
    <dgm:pt modelId="{2BE2E37C-DB55-45DF-8763-955C86BBB033}" type="pres">
      <dgm:prSet presAssocID="{A0C83C3A-E3A2-4D76-9D9B-FD23771F97D1}" presName="Name10" presStyleLbl="parChTrans1D2" presStyleIdx="4" presStyleCnt="8"/>
      <dgm:spPr/>
    </dgm:pt>
    <dgm:pt modelId="{701B941B-943F-4ECC-B810-C799E0291AF6}" type="pres">
      <dgm:prSet presAssocID="{106AAF6E-7A36-4C3D-A1E0-F061ED2BAA2F}" presName="hierRoot2" presStyleCnt="0"/>
      <dgm:spPr/>
    </dgm:pt>
    <dgm:pt modelId="{7D2524D9-C21E-49B5-B13F-573894D30CBE}" type="pres">
      <dgm:prSet presAssocID="{106AAF6E-7A36-4C3D-A1E0-F061ED2BAA2F}" presName="composite2" presStyleCnt="0"/>
      <dgm:spPr/>
    </dgm:pt>
    <dgm:pt modelId="{212C77D8-F145-44E6-BE14-EB9B5BE998AB}" type="pres">
      <dgm:prSet presAssocID="{106AAF6E-7A36-4C3D-A1E0-F061ED2BAA2F}" presName="background2" presStyleLbl="node2" presStyleIdx="4" presStyleCnt="8"/>
      <dgm:spPr/>
    </dgm:pt>
    <dgm:pt modelId="{DBC2B4D3-55D4-40CD-B2A1-B0367DB1A57D}" type="pres">
      <dgm:prSet presAssocID="{106AAF6E-7A36-4C3D-A1E0-F061ED2BAA2F}" presName="text2" presStyleLbl="fgAcc2" presStyleIdx="4" presStyleCnt="8">
        <dgm:presLayoutVars>
          <dgm:chPref val="3"/>
        </dgm:presLayoutVars>
      </dgm:prSet>
      <dgm:spPr/>
    </dgm:pt>
    <dgm:pt modelId="{C66D7BBB-9B24-4CD9-9620-D3586F3F4FCE}" type="pres">
      <dgm:prSet presAssocID="{106AAF6E-7A36-4C3D-A1E0-F061ED2BAA2F}" presName="hierChild3" presStyleCnt="0"/>
      <dgm:spPr/>
    </dgm:pt>
    <dgm:pt modelId="{323DE3A6-6EF6-4EF5-A757-325875D52E6E}" type="pres">
      <dgm:prSet presAssocID="{A72BAC17-0AB4-4D70-8094-65B9ED87DFDB}" presName="Name10" presStyleLbl="parChTrans1D2" presStyleIdx="5" presStyleCnt="8"/>
      <dgm:spPr/>
    </dgm:pt>
    <dgm:pt modelId="{909E124C-F831-48AC-A0FD-4DEB1B682563}" type="pres">
      <dgm:prSet presAssocID="{167D77D6-9308-43B5-B400-A45F0A0142A3}" presName="hierRoot2" presStyleCnt="0"/>
      <dgm:spPr/>
    </dgm:pt>
    <dgm:pt modelId="{934171EA-2FDF-42A3-9D08-D7BCFA17177C}" type="pres">
      <dgm:prSet presAssocID="{167D77D6-9308-43B5-B400-A45F0A0142A3}" presName="composite2" presStyleCnt="0"/>
      <dgm:spPr/>
    </dgm:pt>
    <dgm:pt modelId="{88CF3EC4-CE99-44E9-B934-4598BBD256C0}" type="pres">
      <dgm:prSet presAssocID="{167D77D6-9308-43B5-B400-A45F0A0142A3}" presName="background2" presStyleLbl="node2" presStyleIdx="5" presStyleCnt="8"/>
      <dgm:spPr/>
    </dgm:pt>
    <dgm:pt modelId="{B73ABC9C-1EFC-4654-BE22-6C99ABBE407A}" type="pres">
      <dgm:prSet presAssocID="{167D77D6-9308-43B5-B400-A45F0A0142A3}" presName="text2" presStyleLbl="fgAcc2" presStyleIdx="5" presStyleCnt="8">
        <dgm:presLayoutVars>
          <dgm:chPref val="3"/>
        </dgm:presLayoutVars>
      </dgm:prSet>
      <dgm:spPr/>
    </dgm:pt>
    <dgm:pt modelId="{D0E13469-7DAA-44BB-9F63-BD29122611EC}" type="pres">
      <dgm:prSet presAssocID="{167D77D6-9308-43B5-B400-A45F0A0142A3}" presName="hierChild3" presStyleCnt="0"/>
      <dgm:spPr/>
    </dgm:pt>
    <dgm:pt modelId="{2A9E05EE-8EC0-4A77-AD1B-09B930A6E89B}" type="pres">
      <dgm:prSet presAssocID="{6C978332-5470-45FA-BCBE-05316FDB33B8}" presName="Name10" presStyleLbl="parChTrans1D2" presStyleIdx="6" presStyleCnt="8"/>
      <dgm:spPr/>
    </dgm:pt>
    <dgm:pt modelId="{F2E7710D-255D-4ECD-98BC-F81F5FD08E0F}" type="pres">
      <dgm:prSet presAssocID="{EFA7A1F0-5F05-47FD-87C1-0AF26082CE06}" presName="hierRoot2" presStyleCnt="0"/>
      <dgm:spPr/>
    </dgm:pt>
    <dgm:pt modelId="{D6F8ED43-39F0-4D2D-B062-467FE0D3468B}" type="pres">
      <dgm:prSet presAssocID="{EFA7A1F0-5F05-47FD-87C1-0AF26082CE06}" presName="composite2" presStyleCnt="0"/>
      <dgm:spPr/>
    </dgm:pt>
    <dgm:pt modelId="{FF918CA1-8B7D-4258-8C65-93AACF8ACA4A}" type="pres">
      <dgm:prSet presAssocID="{EFA7A1F0-5F05-47FD-87C1-0AF26082CE06}" presName="background2" presStyleLbl="node2" presStyleIdx="6" presStyleCnt="8"/>
      <dgm:spPr/>
    </dgm:pt>
    <dgm:pt modelId="{7EE491B8-CD00-44D6-9AD0-F9D8D1735AF0}" type="pres">
      <dgm:prSet presAssocID="{EFA7A1F0-5F05-47FD-87C1-0AF26082CE06}" presName="text2" presStyleLbl="fgAcc2" presStyleIdx="6" presStyleCnt="8">
        <dgm:presLayoutVars>
          <dgm:chPref val="3"/>
        </dgm:presLayoutVars>
      </dgm:prSet>
      <dgm:spPr/>
    </dgm:pt>
    <dgm:pt modelId="{2551311A-BA6E-4793-8306-2C13C3441463}" type="pres">
      <dgm:prSet presAssocID="{EFA7A1F0-5F05-47FD-87C1-0AF26082CE06}" presName="hierChild3" presStyleCnt="0"/>
      <dgm:spPr/>
    </dgm:pt>
    <dgm:pt modelId="{2EE55045-B655-4039-9F7C-8D15EB82D07D}" type="pres">
      <dgm:prSet presAssocID="{4BEB9420-D59F-4DE0-B47D-B6A37E9F899B}" presName="Name10" presStyleLbl="parChTrans1D2" presStyleIdx="7" presStyleCnt="8"/>
      <dgm:spPr/>
    </dgm:pt>
    <dgm:pt modelId="{1580048C-82ED-41F7-A3F3-C8D443A0BAAA}" type="pres">
      <dgm:prSet presAssocID="{3154E52A-58E6-4285-9B43-E058A6172076}" presName="hierRoot2" presStyleCnt="0"/>
      <dgm:spPr/>
    </dgm:pt>
    <dgm:pt modelId="{E6CAE96E-06B5-46F6-812A-48B3249AC59B}" type="pres">
      <dgm:prSet presAssocID="{3154E52A-58E6-4285-9B43-E058A6172076}" presName="composite2" presStyleCnt="0"/>
      <dgm:spPr/>
    </dgm:pt>
    <dgm:pt modelId="{2E77532B-B813-4ABC-8E18-0E681254B20E}" type="pres">
      <dgm:prSet presAssocID="{3154E52A-58E6-4285-9B43-E058A6172076}" presName="background2" presStyleLbl="node2" presStyleIdx="7" presStyleCnt="8"/>
      <dgm:spPr/>
    </dgm:pt>
    <dgm:pt modelId="{75B3FF81-2B09-492C-874F-E29AD4A0846A}" type="pres">
      <dgm:prSet presAssocID="{3154E52A-58E6-4285-9B43-E058A6172076}" presName="text2" presStyleLbl="fgAcc2" presStyleIdx="7" presStyleCnt="8">
        <dgm:presLayoutVars>
          <dgm:chPref val="3"/>
        </dgm:presLayoutVars>
      </dgm:prSet>
      <dgm:spPr/>
    </dgm:pt>
    <dgm:pt modelId="{EF0515B3-1063-4631-8973-08230884963C}" type="pres">
      <dgm:prSet presAssocID="{3154E52A-58E6-4285-9B43-E058A6172076}" presName="hierChild3" presStyleCnt="0"/>
      <dgm:spPr/>
    </dgm:pt>
  </dgm:ptLst>
  <dgm:cxnLst>
    <dgm:cxn modelId="{C1298C0B-612E-429C-8009-797E793698EF}" type="presOf" srcId="{EFA7A1F0-5F05-47FD-87C1-0AF26082CE06}" destId="{7EE491B8-CD00-44D6-9AD0-F9D8D1735AF0}" srcOrd="0" destOrd="0" presId="urn:microsoft.com/office/officeart/2005/8/layout/hierarchy1"/>
    <dgm:cxn modelId="{7816AE12-8FBA-4EF3-82D2-154111341821}" type="presOf" srcId="{106AAF6E-7A36-4C3D-A1E0-F061ED2BAA2F}" destId="{DBC2B4D3-55D4-40CD-B2A1-B0367DB1A57D}" srcOrd="0" destOrd="0" presId="urn:microsoft.com/office/officeart/2005/8/layout/hierarchy1"/>
    <dgm:cxn modelId="{08875417-B23C-460F-A78A-1D6C671B9635}" srcId="{256C0780-F173-4145-92F3-0742C6402144}" destId="{1D126655-420C-4EAC-B5C1-0E8232802637}" srcOrd="0" destOrd="0" parTransId="{B4D8FFCD-A1D5-43BE-9A05-554F2C364EB4}" sibTransId="{75B86AD8-7EEB-4C14-BD7C-FADCE569B5F9}"/>
    <dgm:cxn modelId="{6F64A52A-7E52-4CB7-98B3-9D2B06ABB871}" type="presOf" srcId="{D0059F0A-8618-4938-8BD7-E22EFACD69DC}" destId="{B7FD1969-013A-487E-B1A8-9404BE8BC821}" srcOrd="0" destOrd="0" presId="urn:microsoft.com/office/officeart/2005/8/layout/hierarchy1"/>
    <dgm:cxn modelId="{BF6AC22E-22C5-4390-8553-A1A1DBE22F27}" srcId="{1D126655-420C-4EAC-B5C1-0E8232802637}" destId="{167D77D6-9308-43B5-B400-A45F0A0142A3}" srcOrd="5" destOrd="0" parTransId="{A72BAC17-0AB4-4D70-8094-65B9ED87DFDB}" sibTransId="{31B74DC6-F6B4-4DB5-8B0A-EB699689C8AA}"/>
    <dgm:cxn modelId="{5BF3E930-A7A5-4A42-B58E-E4954A1A067E}" type="presOf" srcId="{07DD567A-8C7D-455A-B21D-724CD9F5EE3A}" destId="{0FA285BE-CFEA-4E00-A9B0-D39B726BF855}" srcOrd="0" destOrd="0" presId="urn:microsoft.com/office/officeart/2005/8/layout/hierarchy1"/>
    <dgm:cxn modelId="{610F6536-8746-4E91-BC6B-CDDBCA4E1017}" type="presOf" srcId="{A46A6B92-7B4E-44AD-AE0D-A74FAFBCD043}" destId="{31D10C34-320E-453C-B7FA-8E3EA0FD51CB}" srcOrd="0" destOrd="0" presId="urn:microsoft.com/office/officeart/2005/8/layout/hierarchy1"/>
    <dgm:cxn modelId="{94288C40-914A-47F8-99AC-42FEBDD56584}" type="presOf" srcId="{02634465-C1DD-476F-90E7-66E4078E1A80}" destId="{4B9CBB1A-B939-4172-93FF-66A00DE18CB8}" srcOrd="0" destOrd="0" presId="urn:microsoft.com/office/officeart/2005/8/layout/hierarchy1"/>
    <dgm:cxn modelId="{3461FA49-385D-48A7-9499-7D0C6533C5D1}" type="presOf" srcId="{CFC7FE99-69FC-4588-985A-03B2637BDAB4}" destId="{103B7145-DFFE-40CE-8F9E-5E7F68613F12}" srcOrd="0" destOrd="0" presId="urn:microsoft.com/office/officeart/2005/8/layout/hierarchy1"/>
    <dgm:cxn modelId="{F3E7EF58-4D29-4766-978A-5A9B82359A24}" srcId="{1D126655-420C-4EAC-B5C1-0E8232802637}" destId="{07DD567A-8C7D-455A-B21D-724CD9F5EE3A}" srcOrd="0" destOrd="0" parTransId="{47270DF6-894C-4F88-A607-B7012D4BDD94}" sibTransId="{CE179800-5216-4427-84E4-249997D4847E}"/>
    <dgm:cxn modelId="{7BA9A882-E5A4-4DC4-9DAB-2640B122A9D4}" type="presOf" srcId="{179C19A6-1539-4D6D-811F-FED8DFD17F7C}" destId="{3275B678-5082-4423-A7ED-4AC9D40C60C0}" srcOrd="0" destOrd="0" presId="urn:microsoft.com/office/officeart/2005/8/layout/hierarchy1"/>
    <dgm:cxn modelId="{10640B84-0651-4C90-8CF8-2E962E4F69F8}" srcId="{1D126655-420C-4EAC-B5C1-0E8232802637}" destId="{D0059F0A-8618-4938-8BD7-E22EFACD69DC}" srcOrd="2" destOrd="0" parTransId="{CFC7FE99-69FC-4588-985A-03B2637BDAB4}" sibTransId="{6B32E941-2A1E-46E9-89C5-E10A19A31554}"/>
    <dgm:cxn modelId="{2B612286-9B05-409E-B476-98D1DD8132B0}" srcId="{1D126655-420C-4EAC-B5C1-0E8232802637}" destId="{9E290F23-80C2-4739-BA3E-7E1162E6A3F6}" srcOrd="1" destOrd="0" parTransId="{A46A6B92-7B4E-44AD-AE0D-A74FAFBCD043}" sibTransId="{25EFDC8D-F9AB-4FC6-BCB6-303523B64FA4}"/>
    <dgm:cxn modelId="{62D81894-1D43-4EA3-B0D8-27D010166157}" type="presOf" srcId="{47270DF6-894C-4F88-A607-B7012D4BDD94}" destId="{14A28015-0B30-4FE2-BC49-A263E079B082}" srcOrd="0" destOrd="0" presId="urn:microsoft.com/office/officeart/2005/8/layout/hierarchy1"/>
    <dgm:cxn modelId="{64BED698-CA95-449C-8056-8B8F46E14A10}" type="presOf" srcId="{256C0780-F173-4145-92F3-0742C6402144}" destId="{5C57FCD7-04C9-467E-984E-6FF4E425BC67}" srcOrd="0" destOrd="0" presId="urn:microsoft.com/office/officeart/2005/8/layout/hierarchy1"/>
    <dgm:cxn modelId="{164DBCAA-72E1-4C65-9179-82019CAE09F8}" type="presOf" srcId="{4BEB9420-D59F-4DE0-B47D-B6A37E9F899B}" destId="{2EE55045-B655-4039-9F7C-8D15EB82D07D}" srcOrd="0" destOrd="0" presId="urn:microsoft.com/office/officeart/2005/8/layout/hierarchy1"/>
    <dgm:cxn modelId="{418A69B0-854F-42CF-AF70-69F0899E81C7}" srcId="{1D126655-420C-4EAC-B5C1-0E8232802637}" destId="{EFA7A1F0-5F05-47FD-87C1-0AF26082CE06}" srcOrd="6" destOrd="0" parTransId="{6C978332-5470-45FA-BCBE-05316FDB33B8}" sibTransId="{05BA7C8A-FB0F-4405-8B4C-3E093F1957EA}"/>
    <dgm:cxn modelId="{BF071AB5-DFA1-4620-9FA8-5E9A69AC398B}" type="presOf" srcId="{6C978332-5470-45FA-BCBE-05316FDB33B8}" destId="{2A9E05EE-8EC0-4A77-AD1B-09B930A6E89B}" srcOrd="0" destOrd="0" presId="urn:microsoft.com/office/officeart/2005/8/layout/hierarchy1"/>
    <dgm:cxn modelId="{C68052BA-C281-4381-9811-FD5EDFE1CD0C}" type="presOf" srcId="{9E290F23-80C2-4739-BA3E-7E1162E6A3F6}" destId="{6CDDEFB7-3F76-42DE-B273-B91991D5C158}" srcOrd="0" destOrd="0" presId="urn:microsoft.com/office/officeart/2005/8/layout/hierarchy1"/>
    <dgm:cxn modelId="{317968C0-8B58-49F1-A2F3-61111DCE652D}" srcId="{1D126655-420C-4EAC-B5C1-0E8232802637}" destId="{3154E52A-58E6-4285-9B43-E058A6172076}" srcOrd="7" destOrd="0" parTransId="{4BEB9420-D59F-4DE0-B47D-B6A37E9F899B}" sibTransId="{1BE90CD1-A66E-4190-971D-EA84EBB4A967}"/>
    <dgm:cxn modelId="{F8A244C6-A83F-49EB-BBAA-9BEDD0463C65}" type="presOf" srcId="{167D77D6-9308-43B5-B400-A45F0A0142A3}" destId="{B73ABC9C-1EFC-4654-BE22-6C99ABBE407A}" srcOrd="0" destOrd="0" presId="urn:microsoft.com/office/officeart/2005/8/layout/hierarchy1"/>
    <dgm:cxn modelId="{11156FCE-FFBE-4FFE-B68A-9D3E7558B169}" type="presOf" srcId="{3154E52A-58E6-4285-9B43-E058A6172076}" destId="{75B3FF81-2B09-492C-874F-E29AD4A0846A}" srcOrd="0" destOrd="0" presId="urn:microsoft.com/office/officeart/2005/8/layout/hierarchy1"/>
    <dgm:cxn modelId="{7E3BECDE-AB59-4063-91C6-E354D6673F8B}" type="presOf" srcId="{A0C83C3A-E3A2-4D76-9D9B-FD23771F97D1}" destId="{2BE2E37C-DB55-45DF-8763-955C86BBB033}" srcOrd="0" destOrd="0" presId="urn:microsoft.com/office/officeart/2005/8/layout/hierarchy1"/>
    <dgm:cxn modelId="{8FFFA1EC-94EF-4B46-AA40-8DD42A97304A}" srcId="{1D126655-420C-4EAC-B5C1-0E8232802637}" destId="{02634465-C1DD-476F-90E7-66E4078E1A80}" srcOrd="3" destOrd="0" parTransId="{179C19A6-1539-4D6D-811F-FED8DFD17F7C}" sibTransId="{16039B68-D5D5-4625-A15A-9F36981E4162}"/>
    <dgm:cxn modelId="{CE019AF1-02EB-434F-B1DE-14C0C3B86D67}" type="presOf" srcId="{A72BAC17-0AB4-4D70-8094-65B9ED87DFDB}" destId="{323DE3A6-6EF6-4EF5-A757-325875D52E6E}" srcOrd="0" destOrd="0" presId="urn:microsoft.com/office/officeart/2005/8/layout/hierarchy1"/>
    <dgm:cxn modelId="{ABF406F8-C68C-4A70-BF78-7973448BD7D8}" srcId="{1D126655-420C-4EAC-B5C1-0E8232802637}" destId="{106AAF6E-7A36-4C3D-A1E0-F061ED2BAA2F}" srcOrd="4" destOrd="0" parTransId="{A0C83C3A-E3A2-4D76-9D9B-FD23771F97D1}" sibTransId="{BE7595DD-D59E-45C0-A1EC-35E0C90E7660}"/>
    <dgm:cxn modelId="{D56358FF-0145-40D1-B3A7-60D25F57DE11}" type="presOf" srcId="{1D126655-420C-4EAC-B5C1-0E8232802637}" destId="{ADEE3663-B18C-417A-B675-16202402CFBE}" srcOrd="0" destOrd="0" presId="urn:microsoft.com/office/officeart/2005/8/layout/hierarchy1"/>
    <dgm:cxn modelId="{F0A629EF-57C4-4C0F-B06D-2E7690B9FFD3}" type="presParOf" srcId="{5C57FCD7-04C9-467E-984E-6FF4E425BC67}" destId="{40B5F3ED-863A-422C-9C32-BA9F48D26AE3}" srcOrd="0" destOrd="0" presId="urn:microsoft.com/office/officeart/2005/8/layout/hierarchy1"/>
    <dgm:cxn modelId="{D103BB63-D5B3-4087-B9DD-0AB8A7562D89}" type="presParOf" srcId="{40B5F3ED-863A-422C-9C32-BA9F48D26AE3}" destId="{76E74BC4-0D9D-4709-92D7-E0892585AF03}" srcOrd="0" destOrd="0" presId="urn:microsoft.com/office/officeart/2005/8/layout/hierarchy1"/>
    <dgm:cxn modelId="{777FF3B2-3E4D-44D6-A8B5-609FC8455251}" type="presParOf" srcId="{76E74BC4-0D9D-4709-92D7-E0892585AF03}" destId="{5760E8DA-2BC5-4E19-B07D-BEBDF21600A0}" srcOrd="0" destOrd="0" presId="urn:microsoft.com/office/officeart/2005/8/layout/hierarchy1"/>
    <dgm:cxn modelId="{1283911B-4B16-4495-A10A-26AC2599AABA}" type="presParOf" srcId="{76E74BC4-0D9D-4709-92D7-E0892585AF03}" destId="{ADEE3663-B18C-417A-B675-16202402CFBE}" srcOrd="1" destOrd="0" presId="urn:microsoft.com/office/officeart/2005/8/layout/hierarchy1"/>
    <dgm:cxn modelId="{3C2BBBB0-F226-4EE6-B014-87A759CA70F2}" type="presParOf" srcId="{40B5F3ED-863A-422C-9C32-BA9F48D26AE3}" destId="{D71F7308-B424-4DAF-A905-7AC07E4C8193}" srcOrd="1" destOrd="0" presId="urn:microsoft.com/office/officeart/2005/8/layout/hierarchy1"/>
    <dgm:cxn modelId="{08CA7E1F-6127-4E88-AA0A-4EEDAE1623A6}" type="presParOf" srcId="{D71F7308-B424-4DAF-A905-7AC07E4C8193}" destId="{14A28015-0B30-4FE2-BC49-A263E079B082}" srcOrd="0" destOrd="0" presId="urn:microsoft.com/office/officeart/2005/8/layout/hierarchy1"/>
    <dgm:cxn modelId="{80F19C4A-021F-4597-BD09-30C296C8E8C7}" type="presParOf" srcId="{D71F7308-B424-4DAF-A905-7AC07E4C8193}" destId="{4CA760B6-F7A8-4206-9685-462DC3DD2DD6}" srcOrd="1" destOrd="0" presId="urn:microsoft.com/office/officeart/2005/8/layout/hierarchy1"/>
    <dgm:cxn modelId="{90B96763-53D4-44F0-ACB4-B26AB7953712}" type="presParOf" srcId="{4CA760B6-F7A8-4206-9685-462DC3DD2DD6}" destId="{0730B5A5-347E-4963-88F1-15AFE8B56C9C}" srcOrd="0" destOrd="0" presId="urn:microsoft.com/office/officeart/2005/8/layout/hierarchy1"/>
    <dgm:cxn modelId="{EDE70D8C-65CC-4F8A-B3C0-78868B67CE73}" type="presParOf" srcId="{0730B5A5-347E-4963-88F1-15AFE8B56C9C}" destId="{75402474-C930-43B1-813D-3ABF81E5C967}" srcOrd="0" destOrd="0" presId="urn:microsoft.com/office/officeart/2005/8/layout/hierarchy1"/>
    <dgm:cxn modelId="{C66C518F-5427-4999-8961-051920971766}" type="presParOf" srcId="{0730B5A5-347E-4963-88F1-15AFE8B56C9C}" destId="{0FA285BE-CFEA-4E00-A9B0-D39B726BF855}" srcOrd="1" destOrd="0" presId="urn:microsoft.com/office/officeart/2005/8/layout/hierarchy1"/>
    <dgm:cxn modelId="{E8DD77BC-2F7B-47D6-B57F-F918B27FDFA5}" type="presParOf" srcId="{4CA760B6-F7A8-4206-9685-462DC3DD2DD6}" destId="{CE0F7A32-FA39-4E89-97F8-633FA6572A2D}" srcOrd="1" destOrd="0" presId="urn:microsoft.com/office/officeart/2005/8/layout/hierarchy1"/>
    <dgm:cxn modelId="{9B997028-2523-4997-89B2-66AEAF2D19DE}" type="presParOf" srcId="{D71F7308-B424-4DAF-A905-7AC07E4C8193}" destId="{31D10C34-320E-453C-B7FA-8E3EA0FD51CB}" srcOrd="2" destOrd="0" presId="urn:microsoft.com/office/officeart/2005/8/layout/hierarchy1"/>
    <dgm:cxn modelId="{2457C319-90C0-4AD6-AADA-3BEBF9191ED9}" type="presParOf" srcId="{D71F7308-B424-4DAF-A905-7AC07E4C8193}" destId="{495996B3-7D94-4BA2-9DD9-17AE0836BF85}" srcOrd="3" destOrd="0" presId="urn:microsoft.com/office/officeart/2005/8/layout/hierarchy1"/>
    <dgm:cxn modelId="{E7E839C3-BAC8-4DAE-B27B-42721CA3B5DB}" type="presParOf" srcId="{495996B3-7D94-4BA2-9DD9-17AE0836BF85}" destId="{BB3BE7DF-BFDF-408E-9FEA-9B446868EBC2}" srcOrd="0" destOrd="0" presId="urn:microsoft.com/office/officeart/2005/8/layout/hierarchy1"/>
    <dgm:cxn modelId="{22E23173-86A5-4CFD-9BC2-B72451843661}" type="presParOf" srcId="{BB3BE7DF-BFDF-408E-9FEA-9B446868EBC2}" destId="{C6A3F053-A89E-423B-B1BE-CBB49750AA7F}" srcOrd="0" destOrd="0" presId="urn:microsoft.com/office/officeart/2005/8/layout/hierarchy1"/>
    <dgm:cxn modelId="{0409D1C3-FB8B-4F61-8C1B-EC56CD212796}" type="presParOf" srcId="{BB3BE7DF-BFDF-408E-9FEA-9B446868EBC2}" destId="{6CDDEFB7-3F76-42DE-B273-B91991D5C158}" srcOrd="1" destOrd="0" presId="urn:microsoft.com/office/officeart/2005/8/layout/hierarchy1"/>
    <dgm:cxn modelId="{9EA7CCE7-8EA6-4FB0-A41A-4F47D575251B}" type="presParOf" srcId="{495996B3-7D94-4BA2-9DD9-17AE0836BF85}" destId="{3B31FE06-2555-4D6C-94DC-587F02F1DE40}" srcOrd="1" destOrd="0" presId="urn:microsoft.com/office/officeart/2005/8/layout/hierarchy1"/>
    <dgm:cxn modelId="{16FA3764-753F-441D-8438-6039FDAD327F}" type="presParOf" srcId="{D71F7308-B424-4DAF-A905-7AC07E4C8193}" destId="{103B7145-DFFE-40CE-8F9E-5E7F68613F12}" srcOrd="4" destOrd="0" presId="urn:microsoft.com/office/officeart/2005/8/layout/hierarchy1"/>
    <dgm:cxn modelId="{276CB20E-C326-43C5-8FF0-2C9A30C924CD}" type="presParOf" srcId="{D71F7308-B424-4DAF-A905-7AC07E4C8193}" destId="{8FC3C358-5CC1-49D6-B4EB-F167C12F8782}" srcOrd="5" destOrd="0" presId="urn:microsoft.com/office/officeart/2005/8/layout/hierarchy1"/>
    <dgm:cxn modelId="{81AC20E6-0F69-4D50-BE22-D6886621FC97}" type="presParOf" srcId="{8FC3C358-5CC1-49D6-B4EB-F167C12F8782}" destId="{18964BED-14F0-4945-B844-B82C8B520A06}" srcOrd="0" destOrd="0" presId="urn:microsoft.com/office/officeart/2005/8/layout/hierarchy1"/>
    <dgm:cxn modelId="{2EE27520-E416-4E42-9F51-6C2176EE0B0E}" type="presParOf" srcId="{18964BED-14F0-4945-B844-B82C8B520A06}" destId="{348B8981-C6E5-473F-AE9D-A757AE5A3C2A}" srcOrd="0" destOrd="0" presId="urn:microsoft.com/office/officeart/2005/8/layout/hierarchy1"/>
    <dgm:cxn modelId="{279DF7FD-B632-405F-B8F6-B13267D30C8F}" type="presParOf" srcId="{18964BED-14F0-4945-B844-B82C8B520A06}" destId="{B7FD1969-013A-487E-B1A8-9404BE8BC821}" srcOrd="1" destOrd="0" presId="urn:microsoft.com/office/officeart/2005/8/layout/hierarchy1"/>
    <dgm:cxn modelId="{C4F0EBF1-3BF7-4966-A639-7CC1889DDCC4}" type="presParOf" srcId="{8FC3C358-5CC1-49D6-B4EB-F167C12F8782}" destId="{683257F9-084B-4473-9A40-D0529D2193A5}" srcOrd="1" destOrd="0" presId="urn:microsoft.com/office/officeart/2005/8/layout/hierarchy1"/>
    <dgm:cxn modelId="{AEAC5761-6A0E-4376-81C6-9C04A684ADA0}" type="presParOf" srcId="{D71F7308-B424-4DAF-A905-7AC07E4C8193}" destId="{3275B678-5082-4423-A7ED-4AC9D40C60C0}" srcOrd="6" destOrd="0" presId="urn:microsoft.com/office/officeart/2005/8/layout/hierarchy1"/>
    <dgm:cxn modelId="{843907A6-A228-4E14-B8CA-9EE629D10400}" type="presParOf" srcId="{D71F7308-B424-4DAF-A905-7AC07E4C8193}" destId="{3A14CF3B-5226-4DC4-AF13-C702C5BE5A74}" srcOrd="7" destOrd="0" presId="urn:microsoft.com/office/officeart/2005/8/layout/hierarchy1"/>
    <dgm:cxn modelId="{7134CB9C-D5A2-4926-88B9-B717FF3A9D36}" type="presParOf" srcId="{3A14CF3B-5226-4DC4-AF13-C702C5BE5A74}" destId="{89FA3DFC-DC0E-42CC-A619-8B31354259C4}" srcOrd="0" destOrd="0" presId="urn:microsoft.com/office/officeart/2005/8/layout/hierarchy1"/>
    <dgm:cxn modelId="{9FC0D9EF-51DB-4084-ABBE-509B87B6444C}" type="presParOf" srcId="{89FA3DFC-DC0E-42CC-A619-8B31354259C4}" destId="{44DC3963-BFE4-4DB7-B4A7-45A45DEDA64D}" srcOrd="0" destOrd="0" presId="urn:microsoft.com/office/officeart/2005/8/layout/hierarchy1"/>
    <dgm:cxn modelId="{0D39086D-0730-462E-AE68-33079ABEA5CD}" type="presParOf" srcId="{89FA3DFC-DC0E-42CC-A619-8B31354259C4}" destId="{4B9CBB1A-B939-4172-93FF-66A00DE18CB8}" srcOrd="1" destOrd="0" presId="urn:microsoft.com/office/officeart/2005/8/layout/hierarchy1"/>
    <dgm:cxn modelId="{5582DDDA-3F0B-4B0D-BC9A-0CBFCFEA3960}" type="presParOf" srcId="{3A14CF3B-5226-4DC4-AF13-C702C5BE5A74}" destId="{041FCB36-6587-4E14-9256-9F8BBA11E679}" srcOrd="1" destOrd="0" presId="urn:microsoft.com/office/officeart/2005/8/layout/hierarchy1"/>
    <dgm:cxn modelId="{A312EE92-682E-40D2-8171-8DD24ED47A0F}" type="presParOf" srcId="{D71F7308-B424-4DAF-A905-7AC07E4C8193}" destId="{2BE2E37C-DB55-45DF-8763-955C86BBB033}" srcOrd="8" destOrd="0" presId="urn:microsoft.com/office/officeart/2005/8/layout/hierarchy1"/>
    <dgm:cxn modelId="{6ABEE3B0-9C75-4815-8DAD-91D89CF4C9EA}" type="presParOf" srcId="{D71F7308-B424-4DAF-A905-7AC07E4C8193}" destId="{701B941B-943F-4ECC-B810-C799E0291AF6}" srcOrd="9" destOrd="0" presId="urn:microsoft.com/office/officeart/2005/8/layout/hierarchy1"/>
    <dgm:cxn modelId="{2D3E10BC-AE91-4E80-9CEE-CE5B59BAE4F7}" type="presParOf" srcId="{701B941B-943F-4ECC-B810-C799E0291AF6}" destId="{7D2524D9-C21E-49B5-B13F-573894D30CBE}" srcOrd="0" destOrd="0" presId="urn:microsoft.com/office/officeart/2005/8/layout/hierarchy1"/>
    <dgm:cxn modelId="{13976F2B-8288-4E53-8BD1-70C802BA8A95}" type="presParOf" srcId="{7D2524D9-C21E-49B5-B13F-573894D30CBE}" destId="{212C77D8-F145-44E6-BE14-EB9B5BE998AB}" srcOrd="0" destOrd="0" presId="urn:microsoft.com/office/officeart/2005/8/layout/hierarchy1"/>
    <dgm:cxn modelId="{616C4004-816A-447B-9F64-A0519E993F34}" type="presParOf" srcId="{7D2524D9-C21E-49B5-B13F-573894D30CBE}" destId="{DBC2B4D3-55D4-40CD-B2A1-B0367DB1A57D}" srcOrd="1" destOrd="0" presId="urn:microsoft.com/office/officeart/2005/8/layout/hierarchy1"/>
    <dgm:cxn modelId="{EAA2CAB4-3228-4DB1-91A1-331F8CAAC243}" type="presParOf" srcId="{701B941B-943F-4ECC-B810-C799E0291AF6}" destId="{C66D7BBB-9B24-4CD9-9620-D3586F3F4FCE}" srcOrd="1" destOrd="0" presId="urn:microsoft.com/office/officeart/2005/8/layout/hierarchy1"/>
    <dgm:cxn modelId="{C3EB7C9F-E1D7-4E6B-AEA0-67269FD4D4C3}" type="presParOf" srcId="{D71F7308-B424-4DAF-A905-7AC07E4C8193}" destId="{323DE3A6-6EF6-4EF5-A757-325875D52E6E}" srcOrd="10" destOrd="0" presId="urn:microsoft.com/office/officeart/2005/8/layout/hierarchy1"/>
    <dgm:cxn modelId="{0E5F55E7-5436-492C-B3EB-35B18FF37061}" type="presParOf" srcId="{D71F7308-B424-4DAF-A905-7AC07E4C8193}" destId="{909E124C-F831-48AC-A0FD-4DEB1B682563}" srcOrd="11" destOrd="0" presId="urn:microsoft.com/office/officeart/2005/8/layout/hierarchy1"/>
    <dgm:cxn modelId="{EBC513E4-3DD6-45E8-8FCE-A29B3C10A73E}" type="presParOf" srcId="{909E124C-F831-48AC-A0FD-4DEB1B682563}" destId="{934171EA-2FDF-42A3-9D08-D7BCFA17177C}" srcOrd="0" destOrd="0" presId="urn:microsoft.com/office/officeart/2005/8/layout/hierarchy1"/>
    <dgm:cxn modelId="{B7593B22-4D10-4D47-B438-A6244F5C232E}" type="presParOf" srcId="{934171EA-2FDF-42A3-9D08-D7BCFA17177C}" destId="{88CF3EC4-CE99-44E9-B934-4598BBD256C0}" srcOrd="0" destOrd="0" presId="urn:microsoft.com/office/officeart/2005/8/layout/hierarchy1"/>
    <dgm:cxn modelId="{6ED48AF5-F826-44B5-9964-5BF3741CEAC9}" type="presParOf" srcId="{934171EA-2FDF-42A3-9D08-D7BCFA17177C}" destId="{B73ABC9C-1EFC-4654-BE22-6C99ABBE407A}" srcOrd="1" destOrd="0" presId="urn:microsoft.com/office/officeart/2005/8/layout/hierarchy1"/>
    <dgm:cxn modelId="{BA7BBA20-64B8-4CAC-92AD-E92A53C9B7B7}" type="presParOf" srcId="{909E124C-F831-48AC-A0FD-4DEB1B682563}" destId="{D0E13469-7DAA-44BB-9F63-BD29122611EC}" srcOrd="1" destOrd="0" presId="urn:microsoft.com/office/officeart/2005/8/layout/hierarchy1"/>
    <dgm:cxn modelId="{E4E166D1-3EA1-445B-93B3-455E21C8E519}" type="presParOf" srcId="{D71F7308-B424-4DAF-A905-7AC07E4C8193}" destId="{2A9E05EE-8EC0-4A77-AD1B-09B930A6E89B}" srcOrd="12" destOrd="0" presId="urn:microsoft.com/office/officeart/2005/8/layout/hierarchy1"/>
    <dgm:cxn modelId="{D15DD563-DDED-4DC9-9EF3-179663B13764}" type="presParOf" srcId="{D71F7308-B424-4DAF-A905-7AC07E4C8193}" destId="{F2E7710D-255D-4ECD-98BC-F81F5FD08E0F}" srcOrd="13" destOrd="0" presId="urn:microsoft.com/office/officeart/2005/8/layout/hierarchy1"/>
    <dgm:cxn modelId="{BE6CC522-07BA-4339-B8B5-879CADF81BAA}" type="presParOf" srcId="{F2E7710D-255D-4ECD-98BC-F81F5FD08E0F}" destId="{D6F8ED43-39F0-4D2D-B062-467FE0D3468B}" srcOrd="0" destOrd="0" presId="urn:microsoft.com/office/officeart/2005/8/layout/hierarchy1"/>
    <dgm:cxn modelId="{91657D7B-C5E1-4B48-A696-58C29E2AF339}" type="presParOf" srcId="{D6F8ED43-39F0-4D2D-B062-467FE0D3468B}" destId="{FF918CA1-8B7D-4258-8C65-93AACF8ACA4A}" srcOrd="0" destOrd="0" presId="urn:microsoft.com/office/officeart/2005/8/layout/hierarchy1"/>
    <dgm:cxn modelId="{8D1DF63E-8E88-4D64-9257-68579D02466C}" type="presParOf" srcId="{D6F8ED43-39F0-4D2D-B062-467FE0D3468B}" destId="{7EE491B8-CD00-44D6-9AD0-F9D8D1735AF0}" srcOrd="1" destOrd="0" presId="urn:microsoft.com/office/officeart/2005/8/layout/hierarchy1"/>
    <dgm:cxn modelId="{CD0ED437-37D0-452E-986D-26B3C135FD10}" type="presParOf" srcId="{F2E7710D-255D-4ECD-98BC-F81F5FD08E0F}" destId="{2551311A-BA6E-4793-8306-2C13C3441463}" srcOrd="1" destOrd="0" presId="urn:microsoft.com/office/officeart/2005/8/layout/hierarchy1"/>
    <dgm:cxn modelId="{DB98F1C2-5E67-4383-A7C7-BF5334732545}" type="presParOf" srcId="{D71F7308-B424-4DAF-A905-7AC07E4C8193}" destId="{2EE55045-B655-4039-9F7C-8D15EB82D07D}" srcOrd="14" destOrd="0" presId="urn:microsoft.com/office/officeart/2005/8/layout/hierarchy1"/>
    <dgm:cxn modelId="{6DDAA52D-BF82-41DA-877B-D81BBA21A7FD}" type="presParOf" srcId="{D71F7308-B424-4DAF-A905-7AC07E4C8193}" destId="{1580048C-82ED-41F7-A3F3-C8D443A0BAAA}" srcOrd="15" destOrd="0" presId="urn:microsoft.com/office/officeart/2005/8/layout/hierarchy1"/>
    <dgm:cxn modelId="{792A1B1E-7506-4EF6-98DE-CC802A8646BD}" type="presParOf" srcId="{1580048C-82ED-41F7-A3F3-C8D443A0BAAA}" destId="{E6CAE96E-06B5-46F6-812A-48B3249AC59B}" srcOrd="0" destOrd="0" presId="urn:microsoft.com/office/officeart/2005/8/layout/hierarchy1"/>
    <dgm:cxn modelId="{7E068CB2-D2D0-4393-BFB0-E19E2121CEE8}" type="presParOf" srcId="{E6CAE96E-06B5-46F6-812A-48B3249AC59B}" destId="{2E77532B-B813-4ABC-8E18-0E681254B20E}" srcOrd="0" destOrd="0" presId="urn:microsoft.com/office/officeart/2005/8/layout/hierarchy1"/>
    <dgm:cxn modelId="{55EECB7F-E5B4-4509-B32B-6DD7A619978D}" type="presParOf" srcId="{E6CAE96E-06B5-46F6-812A-48B3249AC59B}" destId="{75B3FF81-2B09-492C-874F-E29AD4A0846A}" srcOrd="1" destOrd="0" presId="urn:microsoft.com/office/officeart/2005/8/layout/hierarchy1"/>
    <dgm:cxn modelId="{6EC5F491-7A59-4522-947C-DC9667E1D49F}" type="presParOf" srcId="{1580048C-82ED-41F7-A3F3-C8D443A0BAAA}" destId="{EF0515B3-1063-4631-8973-0823088496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AEFEA-819B-4422-8B0A-6C37170B9C83}">
      <dsp:nvSpPr>
        <dsp:cNvPr id="0" name=""/>
        <dsp:cNvSpPr/>
      </dsp:nvSpPr>
      <dsp:spPr>
        <a:xfrm>
          <a:off x="9073336" y="3374860"/>
          <a:ext cx="91440" cy="628560"/>
        </a:xfrm>
        <a:custGeom>
          <a:avLst/>
          <a:gdLst/>
          <a:ahLst/>
          <a:cxnLst/>
          <a:rect l="0" t="0" r="0" b="0"/>
          <a:pathLst>
            <a:path>
              <a:moveTo>
                <a:pt x="45720" y="0"/>
              </a:moveTo>
              <a:lnTo>
                <a:pt x="45720" y="6285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ED4BE-2CE8-47E2-9C31-F1E360A3178F}">
      <dsp:nvSpPr>
        <dsp:cNvPr id="0" name=""/>
        <dsp:cNvSpPr/>
      </dsp:nvSpPr>
      <dsp:spPr>
        <a:xfrm>
          <a:off x="5156781" y="1373910"/>
          <a:ext cx="3962275" cy="628560"/>
        </a:xfrm>
        <a:custGeom>
          <a:avLst/>
          <a:gdLst/>
          <a:ahLst/>
          <a:cxnLst/>
          <a:rect l="0" t="0" r="0" b="0"/>
          <a:pathLst>
            <a:path>
              <a:moveTo>
                <a:pt x="0" y="0"/>
              </a:moveTo>
              <a:lnTo>
                <a:pt x="0" y="428345"/>
              </a:lnTo>
              <a:lnTo>
                <a:pt x="3962275" y="428345"/>
              </a:lnTo>
              <a:lnTo>
                <a:pt x="3962275" y="628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4C257-2CB0-46F5-A9F3-1A6080E14718}">
      <dsp:nvSpPr>
        <dsp:cNvPr id="0" name=""/>
        <dsp:cNvSpPr/>
      </dsp:nvSpPr>
      <dsp:spPr>
        <a:xfrm>
          <a:off x="5156781" y="1373910"/>
          <a:ext cx="1320758" cy="628560"/>
        </a:xfrm>
        <a:custGeom>
          <a:avLst/>
          <a:gdLst/>
          <a:ahLst/>
          <a:cxnLst/>
          <a:rect l="0" t="0" r="0" b="0"/>
          <a:pathLst>
            <a:path>
              <a:moveTo>
                <a:pt x="0" y="0"/>
              </a:moveTo>
              <a:lnTo>
                <a:pt x="0" y="428345"/>
              </a:lnTo>
              <a:lnTo>
                <a:pt x="1320758" y="428345"/>
              </a:lnTo>
              <a:lnTo>
                <a:pt x="1320758" y="628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9688D-A32D-4603-A0F0-5185681A44A6}">
      <dsp:nvSpPr>
        <dsp:cNvPr id="0" name=""/>
        <dsp:cNvSpPr/>
      </dsp:nvSpPr>
      <dsp:spPr>
        <a:xfrm>
          <a:off x="3836022" y="1373910"/>
          <a:ext cx="1320758" cy="628560"/>
        </a:xfrm>
        <a:custGeom>
          <a:avLst/>
          <a:gdLst/>
          <a:ahLst/>
          <a:cxnLst/>
          <a:rect l="0" t="0" r="0" b="0"/>
          <a:pathLst>
            <a:path>
              <a:moveTo>
                <a:pt x="1320758" y="0"/>
              </a:moveTo>
              <a:lnTo>
                <a:pt x="1320758" y="428345"/>
              </a:lnTo>
              <a:lnTo>
                <a:pt x="0" y="428345"/>
              </a:lnTo>
              <a:lnTo>
                <a:pt x="0" y="628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EBD72-7C44-4EBD-B51A-B23F535332A5}">
      <dsp:nvSpPr>
        <dsp:cNvPr id="0" name=""/>
        <dsp:cNvSpPr/>
      </dsp:nvSpPr>
      <dsp:spPr>
        <a:xfrm>
          <a:off x="1194505" y="1373910"/>
          <a:ext cx="3962275" cy="628560"/>
        </a:xfrm>
        <a:custGeom>
          <a:avLst/>
          <a:gdLst/>
          <a:ahLst/>
          <a:cxnLst/>
          <a:rect l="0" t="0" r="0" b="0"/>
          <a:pathLst>
            <a:path>
              <a:moveTo>
                <a:pt x="3962275" y="0"/>
              </a:moveTo>
              <a:lnTo>
                <a:pt x="3962275" y="428345"/>
              </a:lnTo>
              <a:lnTo>
                <a:pt x="0" y="428345"/>
              </a:lnTo>
              <a:lnTo>
                <a:pt x="0" y="6285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BD72ED-097E-4A1D-9832-5EEE63696CF5}">
      <dsp:nvSpPr>
        <dsp:cNvPr id="0" name=""/>
        <dsp:cNvSpPr/>
      </dsp:nvSpPr>
      <dsp:spPr>
        <a:xfrm>
          <a:off x="1447351" y="-49282"/>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F8DCF-9D9E-4DEB-9672-7DFE40D8F00A}">
      <dsp:nvSpPr>
        <dsp:cNvPr id="0" name=""/>
        <dsp:cNvSpPr/>
      </dsp:nvSpPr>
      <dsp:spPr>
        <a:xfrm>
          <a:off x="1687489" y="178848"/>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u="none" kern="1200" dirty="0">
              <a:solidFill>
                <a:srgbClr val="0070C0"/>
              </a:solidFill>
            </a:rPr>
            <a:t>“Dads can sometimes get a little bit forgotten about, and they can sometimes forget about themselves too.”</a:t>
          </a:r>
          <a:endParaRPr lang="en-US" sz="1400" u="none" kern="1200" dirty="0">
            <a:solidFill>
              <a:srgbClr val="0070C0"/>
            </a:solidFill>
          </a:endParaRPr>
        </a:p>
      </dsp:txBody>
      <dsp:txXfrm>
        <a:off x="1727685" y="219044"/>
        <a:ext cx="2080849" cy="1291996"/>
      </dsp:txXfrm>
    </dsp:sp>
    <dsp:sp modelId="{9D641F16-C3D5-49C3-B253-64642F7C344B}">
      <dsp:nvSpPr>
        <dsp:cNvPr id="0" name=""/>
        <dsp:cNvSpPr/>
      </dsp:nvSpPr>
      <dsp:spPr>
        <a:xfrm>
          <a:off x="4076160" y="1522"/>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69519-FF3A-4B80-BCB8-5CFF2661A510}">
      <dsp:nvSpPr>
        <dsp:cNvPr id="0" name=""/>
        <dsp:cNvSpPr/>
      </dsp:nvSpPr>
      <dsp:spPr>
        <a:xfrm>
          <a:off x="4316298" y="229653"/>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   </a:t>
          </a:r>
          <a:r>
            <a:rPr lang="en-GB" sz="1400" b="0" i="0" kern="1200" dirty="0"/>
            <a:t>When a baby is admitted to </a:t>
          </a:r>
          <a:r>
            <a:rPr lang="en-GB" sz="1400" kern="1200" dirty="0"/>
            <a:t>NICU</a:t>
          </a:r>
          <a:endParaRPr lang="en-US" sz="1400" kern="1200" dirty="0"/>
        </a:p>
      </dsp:txBody>
      <dsp:txXfrm>
        <a:off x="4356494" y="269849"/>
        <a:ext cx="2080849" cy="1291996"/>
      </dsp:txXfrm>
    </dsp:sp>
    <dsp:sp modelId="{4EA9CEF4-899E-487F-9329-ED956E80FB2B}">
      <dsp:nvSpPr>
        <dsp:cNvPr id="0" name=""/>
        <dsp:cNvSpPr/>
      </dsp:nvSpPr>
      <dsp:spPr>
        <a:xfrm>
          <a:off x="113885" y="2002471"/>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AE4-33F5-4694-9BA3-CD8BA3F5F17D}">
      <dsp:nvSpPr>
        <dsp:cNvPr id="0" name=""/>
        <dsp:cNvSpPr/>
      </dsp:nvSpPr>
      <dsp:spPr>
        <a:xfrm>
          <a:off x="354023" y="2230602"/>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Dad’s and partners struggle-How do </a:t>
          </a:r>
          <a:r>
            <a:rPr lang="en-GB" sz="1400" kern="1200" dirty="0"/>
            <a:t>NICU staff reach out</a:t>
          </a:r>
          <a:endParaRPr lang="en-US" sz="1400" kern="1200" dirty="0"/>
        </a:p>
      </dsp:txBody>
      <dsp:txXfrm>
        <a:off x="394219" y="2270798"/>
        <a:ext cx="2080849" cy="1291996"/>
      </dsp:txXfrm>
    </dsp:sp>
    <dsp:sp modelId="{A4ED5473-805A-402D-99DE-C8EB33C6F506}">
      <dsp:nvSpPr>
        <dsp:cNvPr id="0" name=""/>
        <dsp:cNvSpPr/>
      </dsp:nvSpPr>
      <dsp:spPr>
        <a:xfrm>
          <a:off x="2755402" y="2002471"/>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063D5-0027-4D80-A44C-BD473AAA19D2}">
      <dsp:nvSpPr>
        <dsp:cNvPr id="0" name=""/>
        <dsp:cNvSpPr/>
      </dsp:nvSpPr>
      <dsp:spPr>
        <a:xfrm>
          <a:off x="2995539" y="2230602"/>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can dads access support</a:t>
          </a:r>
          <a:endParaRPr lang="en-US" sz="1400" kern="1200" dirty="0"/>
        </a:p>
      </dsp:txBody>
      <dsp:txXfrm>
        <a:off x="3035735" y="2270798"/>
        <a:ext cx="2080849" cy="1291996"/>
      </dsp:txXfrm>
    </dsp:sp>
    <dsp:sp modelId="{C50873F7-AD27-4DD5-9171-A4FA1A88F7A1}">
      <dsp:nvSpPr>
        <dsp:cNvPr id="0" name=""/>
        <dsp:cNvSpPr/>
      </dsp:nvSpPr>
      <dsp:spPr>
        <a:xfrm>
          <a:off x="5396918" y="2002471"/>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810BD-6FCA-430C-A55F-F4EC8714DBE2}">
      <dsp:nvSpPr>
        <dsp:cNvPr id="0" name=""/>
        <dsp:cNvSpPr/>
      </dsp:nvSpPr>
      <dsp:spPr>
        <a:xfrm>
          <a:off x="5637056" y="2230602"/>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Dad’s often hide their feelings-worry for the baby/partner</a:t>
          </a:r>
          <a:endParaRPr lang="en-US" sz="1400" kern="1200" dirty="0"/>
        </a:p>
      </dsp:txBody>
      <dsp:txXfrm>
        <a:off x="5677252" y="2270798"/>
        <a:ext cx="2080849" cy="1291996"/>
      </dsp:txXfrm>
    </dsp:sp>
    <dsp:sp modelId="{AED42A03-523A-4713-88F5-C9F86143ED2F}">
      <dsp:nvSpPr>
        <dsp:cNvPr id="0" name=""/>
        <dsp:cNvSpPr/>
      </dsp:nvSpPr>
      <dsp:spPr>
        <a:xfrm>
          <a:off x="8038435" y="2002471"/>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DF09-8153-4AD8-BDC1-8DDF7F1E7DBA}">
      <dsp:nvSpPr>
        <dsp:cNvPr id="0" name=""/>
        <dsp:cNvSpPr/>
      </dsp:nvSpPr>
      <dsp:spPr>
        <a:xfrm>
          <a:off x="8278573" y="2230602"/>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Feel stress/anxiety/under pressure-work/family responsibilities/other children</a:t>
          </a:r>
          <a:endParaRPr lang="en-US" sz="1400" kern="1200" dirty="0"/>
        </a:p>
      </dsp:txBody>
      <dsp:txXfrm>
        <a:off x="8318769" y="2270798"/>
        <a:ext cx="2080849" cy="1291996"/>
      </dsp:txXfrm>
    </dsp:sp>
    <dsp:sp modelId="{2C677649-522A-4231-ABAD-CF43C6CDE727}">
      <dsp:nvSpPr>
        <dsp:cNvPr id="0" name=""/>
        <dsp:cNvSpPr/>
      </dsp:nvSpPr>
      <dsp:spPr>
        <a:xfrm>
          <a:off x="8038435" y="4003421"/>
          <a:ext cx="2161241" cy="13723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876BE-5692-4FEC-98D7-D86DE721B025}">
      <dsp:nvSpPr>
        <dsp:cNvPr id="0" name=""/>
        <dsp:cNvSpPr/>
      </dsp:nvSpPr>
      <dsp:spPr>
        <a:xfrm>
          <a:off x="8278573" y="4231552"/>
          <a:ext cx="2161241" cy="13723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0" kern="1200" dirty="0"/>
            <a:t>Becoming a dad and welcoming a baby into the world should be one of the happiest moments in life.</a:t>
          </a:r>
          <a:endParaRPr lang="en-US" sz="1400" kern="1200" dirty="0"/>
        </a:p>
      </dsp:txBody>
      <dsp:txXfrm>
        <a:off x="8318769" y="4271748"/>
        <a:ext cx="2080849" cy="1291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4A78-05DC-4583-BEBD-FF39B04F7647}">
      <dsp:nvSpPr>
        <dsp:cNvPr id="0" name=""/>
        <dsp:cNvSpPr/>
      </dsp:nvSpPr>
      <dsp:spPr>
        <a:xfrm>
          <a:off x="3080" y="529088"/>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latin typeface="Calibri" panose="020F0502020204030204" pitchFamily="34" charset="0"/>
              <a:cs typeface="Calibri" panose="020F0502020204030204" pitchFamily="34" charset="0"/>
            </a:rPr>
            <a:t>New dads: getting involved with their new-born</a:t>
          </a:r>
          <a:endParaRPr lang="en-US" sz="2000" kern="1200" dirty="0">
            <a:latin typeface="Calibri" panose="020F0502020204030204" pitchFamily="34" charset="0"/>
            <a:cs typeface="Calibri" panose="020F0502020204030204" pitchFamily="34" charset="0"/>
          </a:endParaRPr>
        </a:p>
      </dsp:txBody>
      <dsp:txXfrm>
        <a:off x="3080" y="529088"/>
        <a:ext cx="2444055" cy="1466433"/>
      </dsp:txXfrm>
    </dsp:sp>
    <dsp:sp modelId="{0FE3DAAB-B10F-4010-AA0F-98842824C5AA}">
      <dsp:nvSpPr>
        <dsp:cNvPr id="0" name=""/>
        <dsp:cNvSpPr/>
      </dsp:nvSpPr>
      <dsp:spPr>
        <a:xfrm>
          <a:off x="2691541" y="529088"/>
          <a:ext cx="2444055" cy="1466433"/>
        </a:xfrm>
        <a:prstGeom prst="rect">
          <a:avLst/>
        </a:prstGeom>
        <a:solidFill>
          <a:schemeClr val="accent2">
            <a:hueOff val="-848114"/>
            <a:satOff val="0"/>
            <a:lumOff val="-34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Dad’s </a:t>
          </a:r>
          <a:r>
            <a:rPr lang="en-GB" sz="1200" b="0" i="0" kern="1200" dirty="0">
              <a:latin typeface="Calibri" panose="020F0502020204030204" pitchFamily="34" charset="0"/>
              <a:cs typeface="Calibri" panose="020F0502020204030204" pitchFamily="34" charset="0"/>
            </a:rPr>
            <a:t>might feel overwhelmed at first, but brand-new dads come fully equipped for fatherhood. Fathers are just as good as mothers at recognising and responding to the needs of their new-born's. They’re also just as able to care for older children</a:t>
          </a:r>
          <a:r>
            <a:rPr lang="en-GB" sz="800" b="0" i="0" kern="1200" dirty="0"/>
            <a:t>.</a:t>
          </a:r>
          <a:endParaRPr lang="en-US" sz="800" kern="1200" dirty="0"/>
        </a:p>
      </dsp:txBody>
      <dsp:txXfrm>
        <a:off x="2691541" y="529088"/>
        <a:ext cx="2444055" cy="1466433"/>
      </dsp:txXfrm>
    </dsp:sp>
    <dsp:sp modelId="{F058F246-FA8C-4A97-8088-C737606419B5}">
      <dsp:nvSpPr>
        <dsp:cNvPr id="0" name=""/>
        <dsp:cNvSpPr/>
      </dsp:nvSpPr>
      <dsp:spPr>
        <a:xfrm>
          <a:off x="5380002" y="529088"/>
          <a:ext cx="2444055" cy="1466433"/>
        </a:xfrm>
        <a:prstGeom prst="rect">
          <a:avLst/>
        </a:prstGeom>
        <a:solidFill>
          <a:schemeClr val="accent2">
            <a:hueOff val="-1696227"/>
            <a:satOff val="0"/>
            <a:lumOff val="-68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solidFill>
                <a:schemeClr val="bg1"/>
              </a:solidFill>
              <a:latin typeface="Calibri" panose="020F0502020204030204" pitchFamily="34" charset="0"/>
              <a:cs typeface="Calibri" panose="020F0502020204030204" pitchFamily="34" charset="0"/>
            </a:rPr>
            <a:t>Encourage dads to try everything:</a:t>
          </a:r>
          <a:br>
            <a:rPr lang="en-GB" sz="1200" b="0" i="0" kern="1200" dirty="0">
              <a:solidFill>
                <a:schemeClr val="bg1"/>
              </a:solidFill>
              <a:latin typeface="Calibri" panose="020F0502020204030204" pitchFamily="34" charset="0"/>
              <a:cs typeface="Calibri" panose="020F0502020204030204" pitchFamily="34" charset="0"/>
            </a:rPr>
          </a:br>
          <a:r>
            <a:rPr lang="en-GB" sz="1200" b="0" i="0" u="sng"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Dressing</a:t>
          </a:r>
          <a:r>
            <a:rPr lang="en-GB" sz="1200" b="0" i="0" kern="1200" dirty="0">
              <a:solidFill>
                <a:schemeClr val="bg1"/>
              </a:solidFill>
              <a:latin typeface="Calibri" panose="020F0502020204030204" pitchFamily="34" charset="0"/>
              <a:cs typeface="Calibri" panose="020F0502020204030204" pitchFamily="34" charset="0"/>
            </a:rPr>
            <a:t>, </a:t>
          </a:r>
          <a:r>
            <a:rPr lang="en-GB" sz="1200" b="0" i="0" u="sng"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settling</a:t>
          </a:r>
          <a:r>
            <a:rPr lang="en-GB" sz="1200" b="0" i="0" kern="1200" dirty="0">
              <a:solidFill>
                <a:schemeClr val="bg1"/>
              </a:solidFill>
              <a:latin typeface="Calibri" panose="020F0502020204030204" pitchFamily="34" charset="0"/>
              <a:cs typeface="Calibri" panose="020F0502020204030204" pitchFamily="34" charset="0"/>
            </a:rPr>
            <a:t>, </a:t>
          </a:r>
          <a:r>
            <a:rPr lang="en-GB" sz="1200" b="0" i="0" u="sng"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3">
                <a:extLst>
                  <a:ext uri="{A12FA001-AC4F-418D-AE19-62706E023703}">
                    <ahyp:hlinkClr xmlns:ahyp="http://schemas.microsoft.com/office/drawing/2018/hyperlinkcolor" val="tx"/>
                  </a:ext>
                </a:extLst>
              </a:hlinkClick>
            </a:rPr>
            <a:t>playing</a:t>
          </a:r>
          <a:r>
            <a:rPr lang="en-GB" sz="1200" b="0" i="0" kern="1200" dirty="0">
              <a:solidFill>
                <a:schemeClr val="bg1"/>
              </a:solidFill>
              <a:latin typeface="Calibri" panose="020F0502020204030204" pitchFamily="34" charset="0"/>
              <a:cs typeface="Calibri" panose="020F0502020204030204" pitchFamily="34" charset="0"/>
            </a:rPr>
            <a:t>, </a:t>
          </a:r>
          <a:r>
            <a:rPr lang="en-GB" sz="1200" b="0" i="0" u="sng"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4">
                <a:extLst>
                  <a:ext uri="{A12FA001-AC4F-418D-AE19-62706E023703}">
                    <ahyp:hlinkClr xmlns:ahyp="http://schemas.microsoft.com/office/drawing/2018/hyperlinkcolor" val="tx"/>
                  </a:ext>
                </a:extLst>
              </a:hlinkClick>
            </a:rPr>
            <a:t>bathing</a:t>
          </a:r>
          <a:r>
            <a:rPr lang="en-GB" sz="1200" b="0" i="0" kern="1200" dirty="0">
              <a:solidFill>
                <a:schemeClr val="bg1"/>
              </a:solidFill>
              <a:latin typeface="Calibri" panose="020F0502020204030204" pitchFamily="34" charset="0"/>
              <a:cs typeface="Calibri" panose="020F0502020204030204" pitchFamily="34" charset="0"/>
            </a:rPr>
            <a:t> and </a:t>
          </a:r>
          <a:r>
            <a:rPr lang="en-GB" sz="1200" b="0" i="0" u="sng" kern="1200" dirty="0">
              <a:solidFill>
                <a:schemeClr val="bg1"/>
              </a:solidFill>
              <a:latin typeface="Calibri" panose="020F0502020204030204" pitchFamily="34" charset="0"/>
              <a:cs typeface="Calibri" panose="020F0502020204030204" pitchFamily="34" charset="0"/>
              <a:hlinkClick xmlns:r="http://schemas.openxmlformats.org/officeDocument/2006/relationships" r:id="rId5">
                <a:extLst>
                  <a:ext uri="{A12FA001-AC4F-418D-AE19-62706E023703}">
                    <ahyp:hlinkClr xmlns:ahyp="http://schemas.microsoft.com/office/drawing/2018/hyperlinkcolor" val="tx"/>
                  </a:ext>
                </a:extLst>
              </a:hlinkClick>
            </a:rPr>
            <a:t>nappy changing</a:t>
          </a:r>
          <a:r>
            <a:rPr lang="en-GB" sz="1200" b="0" i="0" kern="1200" dirty="0">
              <a:solidFill>
                <a:schemeClr val="bg1"/>
              </a:solidFill>
              <a:latin typeface="Calibri" panose="020F0502020204030204" pitchFamily="34" charset="0"/>
              <a:cs typeface="Calibri" panose="020F0502020204030204" pitchFamily="34" charset="0"/>
            </a:rPr>
            <a:t> – these are all great ways to bond with their baby. Parenting skills are partly a matter of practice – explain they get better and more confident the more hands-on experience they get.</a:t>
          </a:r>
          <a:endParaRPr lang="en-US" sz="1200" kern="1200" dirty="0">
            <a:solidFill>
              <a:schemeClr val="bg1"/>
            </a:solidFill>
            <a:latin typeface="Calibri" panose="020F0502020204030204" pitchFamily="34" charset="0"/>
            <a:cs typeface="Calibri" panose="020F0502020204030204" pitchFamily="34" charset="0"/>
          </a:endParaRPr>
        </a:p>
      </dsp:txBody>
      <dsp:txXfrm>
        <a:off x="5380002" y="529088"/>
        <a:ext cx="2444055" cy="1466433"/>
      </dsp:txXfrm>
    </dsp:sp>
    <dsp:sp modelId="{A644BD25-E466-4DAB-A337-5155851C3C77}">
      <dsp:nvSpPr>
        <dsp:cNvPr id="0" name=""/>
        <dsp:cNvSpPr/>
      </dsp:nvSpPr>
      <dsp:spPr>
        <a:xfrm>
          <a:off x="8068463" y="529088"/>
          <a:ext cx="2444055" cy="1466433"/>
        </a:xfrm>
        <a:prstGeom prst="rect">
          <a:avLst/>
        </a:prstGeom>
        <a:solidFill>
          <a:schemeClr val="accent2">
            <a:hueOff val="-2544341"/>
            <a:satOff val="0"/>
            <a:lumOff val="-10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Calibri" panose="020F0502020204030204" pitchFamily="34" charset="0"/>
              <a:cs typeface="Calibri" panose="020F0502020204030204" pitchFamily="34" charset="0"/>
            </a:rPr>
            <a:t>Keep trying</a:t>
          </a:r>
          <a:r>
            <a:rPr lang="en-GB" sz="1200" kern="1200" dirty="0">
              <a:latin typeface="Calibri" panose="020F0502020204030204" pitchFamily="34" charset="0"/>
              <a:cs typeface="Calibri" panose="020F0502020204030204" pitchFamily="34" charset="0"/>
            </a:rPr>
            <a:t> </a:t>
          </a:r>
          <a:r>
            <a:rPr lang="en-GB" sz="1200" b="0" i="0" kern="1200" dirty="0">
              <a:latin typeface="Calibri" panose="020F0502020204030204" pitchFamily="34" charset="0"/>
              <a:cs typeface="Calibri" panose="020F0502020204030204" pitchFamily="34" charset="0"/>
            </a:rPr>
            <a:t>build their confidence and skills.</a:t>
          </a:r>
          <a:endParaRPr lang="en-US" sz="1200" kern="1200" dirty="0">
            <a:latin typeface="Calibri" panose="020F0502020204030204" pitchFamily="34" charset="0"/>
            <a:cs typeface="Calibri" panose="020F0502020204030204" pitchFamily="34" charset="0"/>
          </a:endParaRPr>
        </a:p>
      </dsp:txBody>
      <dsp:txXfrm>
        <a:off x="8068463" y="529088"/>
        <a:ext cx="2444055" cy="1466433"/>
      </dsp:txXfrm>
    </dsp:sp>
    <dsp:sp modelId="{9154F766-CE2B-4904-9DDE-C6957D430560}">
      <dsp:nvSpPr>
        <dsp:cNvPr id="0" name=""/>
        <dsp:cNvSpPr/>
      </dsp:nvSpPr>
      <dsp:spPr>
        <a:xfrm>
          <a:off x="3080" y="2239927"/>
          <a:ext cx="2444055" cy="1466433"/>
        </a:xfrm>
        <a:prstGeom prst="rect">
          <a:avLst/>
        </a:prstGeom>
        <a:solidFill>
          <a:schemeClr val="accent2">
            <a:hueOff val="-3392454"/>
            <a:satOff val="0"/>
            <a:lumOff val="-137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dirty="0">
              <a:solidFill>
                <a:schemeClr val="bg1"/>
              </a:solidFill>
              <a:latin typeface="Calibri" panose="020F0502020204030204" pitchFamily="34" charset="0"/>
              <a:cs typeface="Calibri" panose="020F0502020204030204" pitchFamily="34" charset="0"/>
            </a:rPr>
            <a:t>Spend one-on-one time with baby</a:t>
          </a:r>
          <a:br>
            <a:rPr lang="en-GB" sz="1100" b="0" i="0" kern="1200" dirty="0">
              <a:solidFill>
                <a:schemeClr val="bg1"/>
              </a:solidFill>
              <a:latin typeface="Calibri" panose="020F0502020204030204" pitchFamily="34" charset="0"/>
              <a:cs typeface="Calibri" panose="020F0502020204030204" pitchFamily="34" charset="0"/>
            </a:rPr>
          </a:br>
          <a:r>
            <a:rPr lang="en-GB" sz="1100" b="0" i="0" kern="1200" dirty="0">
              <a:solidFill>
                <a:schemeClr val="bg1"/>
              </a:solidFill>
              <a:latin typeface="Calibri" panose="020F0502020204030204" pitchFamily="34" charset="0"/>
              <a:cs typeface="Calibri" panose="020F0502020204030204" pitchFamily="34" charset="0"/>
            </a:rPr>
            <a:t>This is a really </a:t>
          </a:r>
          <a:r>
            <a:rPr lang="en-GB" sz="1200" b="0" i="0" kern="1200" dirty="0">
              <a:solidFill>
                <a:schemeClr val="bg1"/>
              </a:solidFill>
              <a:latin typeface="Calibri" panose="020F0502020204030204" pitchFamily="34" charset="0"/>
              <a:cs typeface="Calibri" panose="020F0502020204030204" pitchFamily="34" charset="0"/>
            </a:rPr>
            <a:t>important</a:t>
          </a:r>
          <a:r>
            <a:rPr lang="en-GB" sz="1100" b="0" i="0" kern="1200" dirty="0">
              <a:solidFill>
                <a:schemeClr val="bg1"/>
              </a:solidFill>
              <a:latin typeface="Calibri" panose="020F0502020204030204" pitchFamily="34" charset="0"/>
              <a:cs typeface="Calibri" panose="020F0502020204030204" pitchFamily="34" charset="0"/>
            </a:rPr>
            <a:t> part of developing a strong and lasting bond. </a:t>
          </a:r>
          <a:endParaRPr lang="en-US" sz="1100" kern="1200" dirty="0">
            <a:solidFill>
              <a:schemeClr val="bg1"/>
            </a:solidFill>
            <a:latin typeface="Calibri" panose="020F0502020204030204" pitchFamily="34" charset="0"/>
            <a:cs typeface="Calibri" panose="020F0502020204030204" pitchFamily="34" charset="0"/>
          </a:endParaRPr>
        </a:p>
      </dsp:txBody>
      <dsp:txXfrm>
        <a:off x="3080" y="2239927"/>
        <a:ext cx="2444055" cy="1466433"/>
      </dsp:txXfrm>
    </dsp:sp>
    <dsp:sp modelId="{DD856C0A-BAFC-426B-BD5B-B67BDA331C03}">
      <dsp:nvSpPr>
        <dsp:cNvPr id="0" name=""/>
        <dsp:cNvSpPr/>
      </dsp:nvSpPr>
      <dsp:spPr>
        <a:xfrm>
          <a:off x="2691541" y="2239927"/>
          <a:ext cx="2444055" cy="1466433"/>
        </a:xfrm>
        <a:prstGeom prst="rect">
          <a:avLst/>
        </a:prstGeom>
        <a:solidFill>
          <a:schemeClr val="accent2">
            <a:hueOff val="-4240568"/>
            <a:satOff val="0"/>
            <a:lumOff val="-172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Calibri" panose="020F0502020204030204" pitchFamily="34" charset="0"/>
              <a:cs typeface="Calibri" panose="020F0502020204030204" pitchFamily="34" charset="0"/>
            </a:rPr>
            <a:t>Show their affection</a:t>
          </a:r>
          <a:br>
            <a:rPr lang="en-GB" sz="1200" b="0" i="0" kern="1200" dirty="0">
              <a:latin typeface="Calibri" panose="020F0502020204030204" pitchFamily="34" charset="0"/>
              <a:cs typeface="Calibri" panose="020F0502020204030204" pitchFamily="34" charset="0"/>
            </a:rPr>
          </a:br>
          <a:r>
            <a:rPr lang="en-GB" sz="1200" b="0" i="0" kern="1200" dirty="0">
              <a:latin typeface="Calibri" panose="020F0502020204030204" pitchFamily="34" charset="0"/>
              <a:cs typeface="Calibri" panose="020F0502020204030204" pitchFamily="34" charset="0"/>
            </a:rPr>
            <a:t>When they show their baby affection and respond to their</a:t>
          </a:r>
          <a:r>
            <a:rPr lang="en-GB" sz="1200" b="0" i="0" u="sng" kern="1200" dirty="0">
              <a:latin typeface="Calibri" panose="020F0502020204030204" pitchFamily="34" charset="0"/>
              <a:cs typeface="Calibri" panose="020F0502020204030204" pitchFamily="34" charset="0"/>
              <a:hlinkClick xmlns:r="http://schemas.openxmlformats.org/officeDocument/2006/relationships" r:id="rId6"/>
            </a:rPr>
            <a:t> baby’s cues</a:t>
          </a:r>
          <a:r>
            <a:rPr lang="en-GB" sz="1200" b="0" i="0" kern="1200" dirty="0">
              <a:latin typeface="Calibri" panose="020F0502020204030204" pitchFamily="34" charset="0"/>
              <a:cs typeface="Calibri" panose="020F0502020204030204" pitchFamily="34" charset="0"/>
            </a:rPr>
            <a:t>, a natural hormone called oxytocin is released in baby’s brain. This hormone makes the baby feel good. It also builds connections between nerve cells, stimulating brain development.</a:t>
          </a:r>
          <a:endParaRPr lang="en-US" sz="1200" kern="1200" dirty="0">
            <a:latin typeface="Calibri" panose="020F0502020204030204" pitchFamily="34" charset="0"/>
            <a:cs typeface="Calibri" panose="020F0502020204030204" pitchFamily="34" charset="0"/>
          </a:endParaRPr>
        </a:p>
      </dsp:txBody>
      <dsp:txXfrm>
        <a:off x="2691541" y="2239927"/>
        <a:ext cx="2444055" cy="1466433"/>
      </dsp:txXfrm>
    </dsp:sp>
    <dsp:sp modelId="{3DBFCF53-D045-469F-A8D4-AA38B785D65D}">
      <dsp:nvSpPr>
        <dsp:cNvPr id="0" name=""/>
        <dsp:cNvSpPr/>
      </dsp:nvSpPr>
      <dsp:spPr>
        <a:xfrm>
          <a:off x="5380002" y="2239927"/>
          <a:ext cx="2444055" cy="1466433"/>
        </a:xfrm>
        <a:prstGeom prst="rect">
          <a:avLst/>
        </a:prstGeom>
        <a:solidFill>
          <a:schemeClr val="accent2">
            <a:hueOff val="-5088681"/>
            <a:satOff val="0"/>
            <a:lumOff val="-20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latin typeface="Calibri" panose="020F0502020204030204" pitchFamily="34" charset="0"/>
              <a:cs typeface="Calibri" panose="020F0502020204030204" pitchFamily="34" charset="0"/>
            </a:rPr>
            <a:t>Dad’s can also imitate your baby’s facial expressions – frowns, tongue-poking, sounds and smiles. All this helps the </a:t>
          </a:r>
          <a:r>
            <a:rPr lang="en-GB" sz="1400" b="0" i="0" u="sng" kern="1200" dirty="0">
              <a:latin typeface="Calibri" panose="020F0502020204030204" pitchFamily="34" charset="0"/>
              <a:cs typeface="Calibri" panose="020F0502020204030204" pitchFamily="34" charset="0"/>
              <a:hlinkClick xmlns:r="http://schemas.openxmlformats.org/officeDocument/2006/relationships" r:id="rId7"/>
            </a:rPr>
            <a:t>bonding and attachment between dad and baby</a:t>
          </a:r>
          <a:r>
            <a:rPr lang="en-GB" sz="1400" b="0" i="0" kern="1200" dirty="0">
              <a:latin typeface="Calibri" panose="020F0502020204030204" pitchFamily="34" charset="0"/>
              <a:cs typeface="Calibri" panose="020F0502020204030204" pitchFamily="34" charset="0"/>
            </a:rPr>
            <a:t>.</a:t>
          </a:r>
          <a:endParaRPr lang="en-US" sz="1400" kern="1200" dirty="0">
            <a:latin typeface="Calibri" panose="020F0502020204030204" pitchFamily="34" charset="0"/>
            <a:cs typeface="Calibri" panose="020F0502020204030204" pitchFamily="34" charset="0"/>
          </a:endParaRPr>
        </a:p>
      </dsp:txBody>
      <dsp:txXfrm>
        <a:off x="5380002" y="2239927"/>
        <a:ext cx="2444055" cy="1466433"/>
      </dsp:txXfrm>
    </dsp:sp>
    <dsp:sp modelId="{BCE30142-F05F-49CE-9B5A-61E2DB9712E0}">
      <dsp:nvSpPr>
        <dsp:cNvPr id="0" name=""/>
        <dsp:cNvSpPr/>
      </dsp:nvSpPr>
      <dsp:spPr>
        <a:xfrm>
          <a:off x="8068463" y="2239927"/>
          <a:ext cx="2444055" cy="1466433"/>
        </a:xfrm>
        <a:prstGeom prst="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latin typeface="Calibri" panose="020F0502020204030204" pitchFamily="34" charset="0"/>
              <a:cs typeface="Calibri" panose="020F0502020204030204" pitchFamily="34" charset="0"/>
            </a:rPr>
            <a:t>Talk with and sing to baby</a:t>
          </a:r>
          <a:br>
            <a:rPr lang="en-GB" sz="1200" b="0" i="0" kern="1200" dirty="0">
              <a:latin typeface="Calibri" panose="020F0502020204030204" pitchFamily="34" charset="0"/>
              <a:cs typeface="Calibri" panose="020F0502020204030204" pitchFamily="34" charset="0"/>
            </a:rPr>
          </a:br>
          <a:r>
            <a:rPr lang="en-GB" sz="1200" b="0" i="0" kern="1200" dirty="0">
              <a:latin typeface="Calibri" panose="020F0502020204030204" pitchFamily="34" charset="0"/>
              <a:cs typeface="Calibri" panose="020F0502020204030204" pitchFamily="34" charset="0"/>
            </a:rPr>
            <a:t>While they’re caring for baby, try </a:t>
          </a:r>
          <a:r>
            <a:rPr lang="en-GB" sz="1200" b="0" i="0" u="sng" kern="1200" dirty="0">
              <a:latin typeface="Calibri" panose="020F0502020204030204" pitchFamily="34" charset="0"/>
              <a:cs typeface="Calibri" panose="020F0502020204030204" pitchFamily="34" charset="0"/>
              <a:hlinkClick xmlns:r="http://schemas.openxmlformats.org/officeDocument/2006/relationships" r:id="rId8"/>
            </a:rPr>
            <a:t>talking to baby</a:t>
          </a:r>
          <a:r>
            <a:rPr lang="en-GB" sz="1200" b="0" i="0" kern="1200" dirty="0">
              <a:latin typeface="Calibri" panose="020F0502020204030204" pitchFamily="34" charset="0"/>
              <a:cs typeface="Calibri" panose="020F0502020204030204" pitchFamily="34" charset="0"/>
            </a:rPr>
            <a:t> .Reading to them</a:t>
          </a:r>
          <a:endParaRPr lang="en-US" sz="1200" kern="1200" dirty="0">
            <a:latin typeface="Calibri" panose="020F0502020204030204" pitchFamily="34" charset="0"/>
            <a:cs typeface="Calibri" panose="020F0502020204030204" pitchFamily="34" charset="0"/>
          </a:endParaRPr>
        </a:p>
      </dsp:txBody>
      <dsp:txXfrm>
        <a:off x="8068463" y="2239927"/>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66CE3-41C9-4B1B-B486-921F91FC6026}">
      <dsp:nvSpPr>
        <dsp:cNvPr id="0" name=""/>
        <dsp:cNvSpPr/>
      </dsp:nvSpPr>
      <dsp:spPr>
        <a:xfrm>
          <a:off x="9428" y="611463"/>
          <a:ext cx="2818002" cy="56350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GB" sz="1000" b="1" u="sng" kern="1200" dirty="0"/>
        </a:p>
        <a:p>
          <a:pPr marL="0" lvl="0" indent="0" algn="ctr" defTabSz="444500">
            <a:lnSpc>
              <a:spcPct val="90000"/>
            </a:lnSpc>
            <a:spcBef>
              <a:spcPct val="0"/>
            </a:spcBef>
            <a:spcAft>
              <a:spcPct val="35000"/>
            </a:spcAft>
            <a:buNone/>
          </a:pPr>
          <a:r>
            <a:rPr lang="en-GB" sz="1200" b="1" u="none" kern="1200" dirty="0">
              <a:latin typeface="Calibri" panose="020F0502020204030204" pitchFamily="34" charset="0"/>
              <a:cs typeface="Calibri" panose="020F0502020204030204" pitchFamily="34" charset="0"/>
            </a:rPr>
            <a:t>* Mental Health</a:t>
          </a:r>
        </a:p>
        <a:p>
          <a:pPr marL="0" lvl="0" indent="0" algn="ctr" defTabSz="444500">
            <a:lnSpc>
              <a:spcPct val="90000"/>
            </a:lnSpc>
            <a:spcBef>
              <a:spcPct val="0"/>
            </a:spcBef>
            <a:spcAft>
              <a:spcPct val="35000"/>
            </a:spcAft>
            <a:buNone/>
          </a:pPr>
          <a:r>
            <a:rPr lang="en-GB" sz="1200" b="1" u="none" kern="1200" dirty="0">
              <a:latin typeface="Calibri" panose="020F0502020204030204" pitchFamily="34" charset="0"/>
              <a:cs typeface="Calibri" panose="020F0502020204030204" pitchFamily="34" charset="0"/>
            </a:rPr>
            <a:t>* Attachment &amp;Bonding</a:t>
          </a:r>
        </a:p>
        <a:p>
          <a:pPr marL="0" lvl="0" indent="0" algn="ctr" defTabSz="444500">
            <a:lnSpc>
              <a:spcPct val="90000"/>
            </a:lnSpc>
            <a:spcBef>
              <a:spcPct val="0"/>
            </a:spcBef>
            <a:spcAft>
              <a:spcPct val="35000"/>
            </a:spcAft>
            <a:buNone/>
          </a:pPr>
          <a:r>
            <a:rPr lang="en-GB" sz="1200" b="1" u="none" kern="1200" dirty="0">
              <a:latin typeface="Calibri" panose="020F0502020204030204" pitchFamily="34" charset="0"/>
              <a:cs typeface="Calibri" panose="020F0502020204030204" pitchFamily="34" charset="0"/>
            </a:rPr>
            <a:t>* Access to services</a:t>
          </a:r>
        </a:p>
        <a:p>
          <a:pPr marL="0" lvl="0" indent="0" algn="ctr" defTabSz="444500">
            <a:lnSpc>
              <a:spcPct val="90000"/>
            </a:lnSpc>
            <a:spcBef>
              <a:spcPct val="0"/>
            </a:spcBef>
            <a:spcAft>
              <a:spcPct val="35000"/>
            </a:spcAft>
            <a:buNone/>
          </a:pPr>
          <a:r>
            <a:rPr lang="en-GB" sz="1200" b="0" i="0" kern="1200" dirty="0">
              <a:solidFill>
                <a:schemeClr val="bg1"/>
              </a:solidFill>
              <a:effectLst/>
              <a:latin typeface="Calibri" panose="020F0502020204030204" pitchFamily="34" charset="0"/>
              <a:cs typeface="Calibri" panose="020F0502020204030204" pitchFamily="34" charset="0"/>
            </a:rPr>
            <a:t>* </a:t>
          </a:r>
          <a:r>
            <a:rPr lang="en-GB" sz="1200" b="1" i="0" kern="1200" dirty="0">
              <a:solidFill>
                <a:schemeClr val="bg1"/>
              </a:solidFill>
              <a:effectLst/>
              <a:latin typeface="Calibri" panose="020F0502020204030204" pitchFamily="34" charset="0"/>
              <a:cs typeface="Calibri" panose="020F0502020204030204" pitchFamily="34" charset="0"/>
            </a:rPr>
            <a:t>consider individual needs and wants in family care plans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*ensure complete flexibility of access to the neonatal unit for fathers,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gear parenting education towards co-parenting,</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 actively promote father-baby bonding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a:t>
          </a:r>
          <a:r>
            <a:rPr lang="en-GB" sz="1200" b="1" i="0" kern="1200" dirty="0">
              <a:solidFill>
                <a:srgbClr val="2E2E2E"/>
              </a:solidFill>
              <a:effectLst/>
              <a:latin typeface="Calibri" panose="020F0502020204030204" pitchFamily="34" charset="0"/>
              <a:cs typeface="Calibri" panose="020F0502020204030204" pitchFamily="34" charset="0"/>
            </a:rPr>
            <a:t> </a:t>
          </a:r>
          <a:r>
            <a:rPr lang="en-GB" sz="1200" b="1" i="0" kern="1200" dirty="0">
              <a:solidFill>
                <a:schemeClr val="bg1"/>
              </a:solidFill>
              <a:effectLst/>
              <a:latin typeface="Calibri" panose="020F0502020204030204" pitchFamily="34" charset="0"/>
              <a:cs typeface="Calibri" panose="020F0502020204030204" pitchFamily="34" charset="0"/>
            </a:rPr>
            <a:t>be attentive to fathers hiding their stress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a:t>
          </a:r>
          <a:r>
            <a:rPr lang="en-GB" sz="1200" b="1" i="0" kern="1200" dirty="0">
              <a:solidFill>
                <a:srgbClr val="2E2E2E"/>
              </a:solidFill>
              <a:effectLst/>
              <a:latin typeface="Calibri" panose="020F0502020204030204" pitchFamily="34" charset="0"/>
              <a:cs typeface="Calibri" panose="020F0502020204030204" pitchFamily="34" charset="0"/>
            </a:rPr>
            <a:t> </a:t>
          </a:r>
          <a:r>
            <a:rPr lang="en-GB" sz="1200" b="1" i="0" kern="1200" dirty="0">
              <a:solidFill>
                <a:schemeClr val="bg1"/>
              </a:solidFill>
              <a:effectLst/>
              <a:latin typeface="Calibri" panose="020F0502020204030204" pitchFamily="34" charset="0"/>
              <a:cs typeface="Calibri" panose="020F0502020204030204" pitchFamily="34" charset="0"/>
            </a:rPr>
            <a:t>inform fathers directly not just via the mother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facilitate peer-to-peer communication for fathers</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a:t>
          </a:r>
          <a:r>
            <a:rPr lang="en-GB" sz="1200" b="1" i="0" kern="1200" dirty="0">
              <a:solidFill>
                <a:srgbClr val="2E2E2E"/>
              </a:solidFill>
              <a:effectLst/>
              <a:latin typeface="Calibri" panose="020F0502020204030204" pitchFamily="34" charset="0"/>
              <a:cs typeface="Calibri" panose="020F0502020204030204" pitchFamily="34" charset="0"/>
            </a:rPr>
            <a:t> </a:t>
          </a:r>
          <a:r>
            <a:rPr lang="en-GB" sz="1200" b="1" i="0" kern="1200" dirty="0">
              <a:solidFill>
                <a:schemeClr val="bg1"/>
              </a:solidFill>
              <a:effectLst/>
              <a:latin typeface="Calibri" panose="020F0502020204030204" pitchFamily="34" charset="0"/>
              <a:cs typeface="Calibri" panose="020F0502020204030204" pitchFamily="34" charset="0"/>
            </a:rPr>
            <a:t>differentiate and analyse by gender in service evaluations </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a:t>
          </a:r>
          <a:r>
            <a:rPr lang="en-GB" sz="1200" b="1" i="0" kern="1200" dirty="0">
              <a:solidFill>
                <a:srgbClr val="2E2E2E"/>
              </a:solidFill>
              <a:effectLst/>
              <a:latin typeface="Calibri" panose="020F0502020204030204" pitchFamily="34" charset="0"/>
              <a:cs typeface="Calibri" panose="020F0502020204030204" pitchFamily="34" charset="0"/>
            </a:rPr>
            <a:t> </a:t>
          </a:r>
          <a:r>
            <a:rPr lang="en-GB" sz="1200" b="1" i="0" kern="1200" dirty="0">
              <a:solidFill>
                <a:schemeClr val="bg1"/>
              </a:solidFill>
              <a:effectLst/>
              <a:latin typeface="Calibri" panose="020F0502020204030204" pitchFamily="34" charset="0"/>
              <a:cs typeface="Calibri" panose="020F0502020204030204" pitchFamily="34" charset="0"/>
            </a:rPr>
            <a:t>train staff to work with fathers and to support co-parenting-don’t overlook estranged fathers</a:t>
          </a:r>
        </a:p>
        <a:p>
          <a:pPr marL="0" lvl="0" indent="0" algn="ctr" defTabSz="444500">
            <a:lnSpc>
              <a:spcPct val="90000"/>
            </a:lnSpc>
            <a:spcBef>
              <a:spcPct val="0"/>
            </a:spcBef>
            <a:spcAft>
              <a:spcPct val="35000"/>
            </a:spcAft>
            <a:buNone/>
          </a:pPr>
          <a:r>
            <a:rPr lang="en-GB" sz="1200" b="1" i="0" kern="1200" dirty="0">
              <a:solidFill>
                <a:schemeClr val="bg1"/>
              </a:solidFill>
              <a:effectLst/>
              <a:latin typeface="Calibri" panose="020F0502020204030204" pitchFamily="34" charset="0"/>
              <a:cs typeface="Calibri" panose="020F0502020204030204" pitchFamily="34" charset="0"/>
            </a:rPr>
            <a:t>* develop a father-friendly audit tool</a:t>
          </a:r>
          <a:endParaRPr lang="en-US" sz="1200" b="1" u="none" kern="1200" dirty="0">
            <a:solidFill>
              <a:schemeClr val="bg1"/>
            </a:solidFill>
            <a:latin typeface="Calibri" panose="020F0502020204030204" pitchFamily="34" charset="0"/>
            <a:cs typeface="Calibri" panose="020F0502020204030204" pitchFamily="34" charset="0"/>
          </a:endParaRPr>
        </a:p>
      </dsp:txBody>
      <dsp:txXfrm>
        <a:off x="91964" y="693999"/>
        <a:ext cx="2652930" cy="5470001"/>
      </dsp:txXfrm>
    </dsp:sp>
    <dsp:sp modelId="{5C45565A-0F79-40BE-8B12-70DFCBC983C8}">
      <dsp:nvSpPr>
        <dsp:cNvPr id="0" name=""/>
        <dsp:cNvSpPr/>
      </dsp:nvSpPr>
      <dsp:spPr>
        <a:xfrm>
          <a:off x="3109231" y="3079567"/>
          <a:ext cx="597416" cy="698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109231" y="3219340"/>
        <a:ext cx="418191" cy="419318"/>
      </dsp:txXfrm>
    </dsp:sp>
    <dsp:sp modelId="{B242F161-F873-4F0D-89BB-49B43977D270}">
      <dsp:nvSpPr>
        <dsp:cNvPr id="0" name=""/>
        <dsp:cNvSpPr/>
      </dsp:nvSpPr>
      <dsp:spPr>
        <a:xfrm>
          <a:off x="3954632" y="611463"/>
          <a:ext cx="2818002" cy="5635073"/>
        </a:xfrm>
        <a:prstGeom prst="roundRect">
          <a:avLst>
            <a:gd name="adj" fmla="val 10000"/>
          </a:avLst>
        </a:prstGeom>
        <a:solidFill>
          <a:schemeClr val="accent2">
            <a:hueOff val="-2968397"/>
            <a:satOff val="0"/>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kern="1200" dirty="0">
              <a:solidFill>
                <a:schemeClr val="bg1"/>
              </a:solidFill>
              <a:latin typeface="Calibri" panose="020F0502020204030204" pitchFamily="34" charset="0"/>
              <a:cs typeface="Calibri" panose="020F0502020204030204" pitchFamily="34" charset="0"/>
            </a:rPr>
            <a:t>* </a:t>
          </a:r>
          <a:r>
            <a:rPr lang="en-GB" sz="1400" kern="1200" dirty="0">
              <a:solidFill>
                <a:schemeClr val="bg1"/>
              </a:solidFill>
              <a:latin typeface="Calibri" panose="020F0502020204030204" pitchFamily="34" charset="0"/>
              <a:cs typeface="Calibri" panose="020F0502020204030204" pitchFamily="34" charset="0"/>
            </a:rPr>
            <a:t>Mental Health-dads are motivated to learn more about their   partner’s wellbeing therefore this can help them be more aware of their own. </a:t>
          </a:r>
          <a:endParaRPr lang="en-US" sz="1400" kern="1200" dirty="0">
            <a:solidFill>
              <a:schemeClr val="bg1"/>
            </a:solidFill>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cs typeface="Calibri" panose="020F0502020204030204" pitchFamily="34" charset="0"/>
            </a:rPr>
            <a:t>Access to services-there are services, organisations and interventions out there that will work for dads, but a lot of dads just don’t access it. </a:t>
          </a:r>
          <a:endParaRPr lang="en-US" sz="1400" kern="1200" dirty="0">
            <a:solidFill>
              <a:schemeClr val="bg1"/>
            </a:solidFill>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solidFill>
                <a:schemeClr val="bg1"/>
              </a:solidFill>
              <a:latin typeface="Calibri" panose="020F0502020204030204" pitchFamily="34" charset="0"/>
              <a:cs typeface="Calibri" panose="020F0502020204030204" pitchFamily="34" charset="0"/>
            </a:rPr>
            <a:t>Attachment and Bonding in NICU-There is a lot of research that suggests dads are motivated to learn more about supporting their babies’ development </a:t>
          </a:r>
          <a:r>
            <a:rPr lang="en-GB" sz="1400" b="0" i="0" kern="1200" dirty="0">
              <a:solidFill>
                <a:schemeClr val="bg1"/>
              </a:solidFill>
              <a:effectLst/>
              <a:latin typeface="Calibri" panose="020F0502020204030204" pitchFamily="34" charset="0"/>
              <a:cs typeface="Calibri" panose="020F0502020204030204" pitchFamily="34" charset="0"/>
            </a:rPr>
            <a:t>supporting the father-baby bond and supporting co-parenting between the mother and the father benefits the health of the baby, for example, through improved weight gain </a:t>
          </a:r>
          <a:r>
            <a:rPr lang="en-GB" sz="1400" b="0" i="0" kern="1200" dirty="0">
              <a:solidFill>
                <a:schemeClr val="bg1"/>
              </a:solidFill>
              <a:effectLst/>
              <a:latin typeface="Calibri" panose="020F0502020204030204" pitchFamily="34" charset="0"/>
              <a:cs typeface="Calibri" panose="020F0502020204030204" pitchFamily="34" charset="0"/>
              <a:hlinkClick xmlns:r="http://schemas.openxmlformats.org/officeDocument/2006/relationships" r:id="rId1" tooltip="Learn more about oxygen saturation from ScienceDirect's AI-generated Topic Pages">
                <a:extLst>
                  <a:ext uri="{A12FA001-AC4F-418D-AE19-62706E023703}">
                    <ahyp:hlinkClr xmlns:ahyp="http://schemas.microsoft.com/office/drawing/2018/hyperlinkcolor" val="tx"/>
                  </a:ext>
                </a:extLst>
              </a:hlinkClick>
            </a:rPr>
            <a:t>oxygen saturation</a:t>
          </a:r>
          <a:r>
            <a:rPr lang="en-GB" sz="1400" b="0" i="0" kern="1200" dirty="0">
              <a:solidFill>
                <a:schemeClr val="bg1"/>
              </a:solidFill>
              <a:effectLst/>
              <a:latin typeface="Calibri" panose="020F0502020204030204" pitchFamily="34" charset="0"/>
              <a:cs typeface="Calibri" panose="020F0502020204030204" pitchFamily="34" charset="0"/>
            </a:rPr>
            <a:t>s and enhanced rates of breastfeeding.</a:t>
          </a:r>
          <a:r>
            <a:rPr lang="en-GB" sz="1400" b="0" i="0" kern="1200" dirty="0">
              <a:solidFill>
                <a:srgbClr val="2E2E2E"/>
              </a:solidFill>
              <a:effectLst/>
              <a:latin typeface="Calibri" panose="020F0502020204030204" pitchFamily="34" charset="0"/>
              <a:cs typeface="Calibri" panose="020F0502020204030204" pitchFamily="34" charset="0"/>
            </a:rPr>
            <a:t> </a:t>
          </a:r>
          <a:r>
            <a:rPr lang="en-GB" sz="1400" b="0" i="0" kern="1200" dirty="0">
              <a:solidFill>
                <a:schemeClr val="bg1"/>
              </a:solidFill>
              <a:effectLst/>
              <a:latin typeface="Calibri" panose="020F0502020204030204" pitchFamily="34" charset="0"/>
              <a:cs typeface="Calibri" panose="020F0502020204030204" pitchFamily="34" charset="0"/>
            </a:rPr>
            <a:t>Dads particularly  report skin-to-skin care, in glowing terms of gratitude, happiness and love by </a:t>
          </a:r>
          <a:r>
            <a:rPr lang="en-GB" sz="1400" kern="1200" dirty="0">
              <a:solidFill>
                <a:schemeClr val="bg1"/>
              </a:solidFill>
              <a:effectLst/>
              <a:latin typeface="Calibri" panose="020F0502020204030204" pitchFamily="34" charset="0"/>
              <a:ea typeface="Calibri" panose="020F0502020204030204" pitchFamily="34" charset="0"/>
            </a:rPr>
            <a:t>nurturing and protecting the baby</a:t>
          </a:r>
          <a:endParaRPr lang="en-US" sz="1400" kern="1200" dirty="0">
            <a:solidFill>
              <a:schemeClr val="bg1"/>
            </a:solidFill>
            <a:latin typeface="Calibri" panose="020F0502020204030204" pitchFamily="34" charset="0"/>
            <a:cs typeface="Calibri" panose="020F0502020204030204" pitchFamily="34" charset="0"/>
          </a:endParaRPr>
        </a:p>
      </dsp:txBody>
      <dsp:txXfrm>
        <a:off x="4037168" y="693999"/>
        <a:ext cx="2652930" cy="5470001"/>
      </dsp:txXfrm>
    </dsp:sp>
    <dsp:sp modelId="{D17C4B8F-C5BB-413C-94B6-CD3B3A10F73D}">
      <dsp:nvSpPr>
        <dsp:cNvPr id="0" name=""/>
        <dsp:cNvSpPr/>
      </dsp:nvSpPr>
      <dsp:spPr>
        <a:xfrm>
          <a:off x="7054435" y="3079567"/>
          <a:ext cx="597416" cy="698864"/>
        </a:xfrm>
        <a:prstGeom prst="rightArrow">
          <a:avLst>
            <a:gd name="adj1" fmla="val 60000"/>
            <a:gd name="adj2" fmla="val 50000"/>
          </a:avLst>
        </a:prstGeom>
        <a:solidFill>
          <a:schemeClr val="accent2">
            <a:hueOff val="-5936795"/>
            <a:satOff val="0"/>
            <a:lumOff val="-2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7054435" y="3219340"/>
        <a:ext cx="418191" cy="419318"/>
      </dsp:txXfrm>
    </dsp:sp>
    <dsp:sp modelId="{FFE7FE44-7F37-41AE-B165-EA9EB0C30957}">
      <dsp:nvSpPr>
        <dsp:cNvPr id="0" name=""/>
        <dsp:cNvSpPr/>
      </dsp:nvSpPr>
      <dsp:spPr>
        <a:xfrm>
          <a:off x="7899835" y="611463"/>
          <a:ext cx="2818002" cy="5635073"/>
        </a:xfrm>
        <a:prstGeom prst="roundRect">
          <a:avLst>
            <a:gd name="adj" fmla="val 10000"/>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chemeClr val="bg1"/>
              </a:solidFill>
              <a:effectLst/>
              <a:latin typeface="Calibri" panose="020F0502020204030204" pitchFamily="34" charset="0"/>
              <a:cs typeface="Calibri" panose="020F0502020204030204" pitchFamily="34" charset="0"/>
            </a:rPr>
            <a:t>Fathers, however, are subject to different social expectations from mothers and this shapes how they respond to the situation and how neonatal staff treats them.</a:t>
          </a:r>
        </a:p>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L</a:t>
          </a:r>
          <a:r>
            <a:rPr lang="en-GB" sz="1800" kern="1200" dirty="0">
              <a:latin typeface="Calibri" panose="020F0502020204030204" pitchFamily="34" charset="0"/>
              <a:cs typeface="Calibri" panose="020F0502020204030204" pitchFamily="34" charset="0"/>
            </a:rPr>
            <a:t>iterature/Videos called “The Dad View” that you can find on             YouTube channel</a:t>
          </a:r>
        </a:p>
        <a:p>
          <a:pPr marL="0" lvl="0" indent="0" algn="ctr" defTabSz="800100">
            <a:lnSpc>
              <a:spcPct val="90000"/>
            </a:lnSpc>
            <a:spcBef>
              <a:spcPct val="0"/>
            </a:spcBef>
            <a:spcAft>
              <a:spcPct val="35000"/>
            </a:spcAft>
            <a:buNone/>
          </a:pPr>
          <a:r>
            <a:rPr lang="en-GB" sz="1800" kern="1200" dirty="0">
              <a:solidFill>
                <a:schemeClr val="bg1"/>
              </a:solidFill>
              <a:latin typeface="Calibri" panose="020F0502020204030204" pitchFamily="34" charset="0"/>
              <a:cs typeface="Calibri" panose="020F0502020204030204" pitchFamily="34" charset="0"/>
            </a:rPr>
            <a:t>“Dad’s Matter” are a group set up by dad’s for dad’s they don’t isolate dads from services by replicating what they offer; instead they support dads to engage with already established pathways that will help</a:t>
          </a:r>
          <a:endParaRPr lang="en-US" sz="1800" kern="1200" dirty="0">
            <a:latin typeface="Calibri" panose="020F0502020204030204" pitchFamily="34" charset="0"/>
            <a:cs typeface="Calibri" panose="020F0502020204030204" pitchFamily="34" charset="0"/>
          </a:endParaRPr>
        </a:p>
      </dsp:txBody>
      <dsp:txXfrm>
        <a:off x="7982371" y="693999"/>
        <a:ext cx="2652930" cy="547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F6C74-730B-4C76-88FD-047165AA8FFE}">
      <dsp:nvSpPr>
        <dsp:cNvPr id="0" name=""/>
        <dsp:cNvSpPr/>
      </dsp:nvSpPr>
      <dsp:spPr>
        <a:xfrm>
          <a:off x="3863975" y="2431902"/>
          <a:ext cx="1369974" cy="651983"/>
        </a:xfrm>
        <a:custGeom>
          <a:avLst/>
          <a:gdLst/>
          <a:ahLst/>
          <a:cxnLst/>
          <a:rect l="0" t="0" r="0" b="0"/>
          <a:pathLst>
            <a:path>
              <a:moveTo>
                <a:pt x="0" y="0"/>
              </a:moveTo>
              <a:lnTo>
                <a:pt x="0" y="444307"/>
              </a:lnTo>
              <a:lnTo>
                <a:pt x="1369974" y="444307"/>
              </a:lnTo>
              <a:lnTo>
                <a:pt x="1369974" y="6519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0DAA7-8A35-4B53-BD6F-B0A923353430}">
      <dsp:nvSpPr>
        <dsp:cNvPr id="0" name=""/>
        <dsp:cNvSpPr/>
      </dsp:nvSpPr>
      <dsp:spPr>
        <a:xfrm>
          <a:off x="2494001" y="2431902"/>
          <a:ext cx="1369974" cy="651983"/>
        </a:xfrm>
        <a:custGeom>
          <a:avLst/>
          <a:gdLst/>
          <a:ahLst/>
          <a:cxnLst/>
          <a:rect l="0" t="0" r="0" b="0"/>
          <a:pathLst>
            <a:path>
              <a:moveTo>
                <a:pt x="1369974" y="0"/>
              </a:moveTo>
              <a:lnTo>
                <a:pt x="1369974" y="444307"/>
              </a:lnTo>
              <a:lnTo>
                <a:pt x="0" y="444307"/>
              </a:lnTo>
              <a:lnTo>
                <a:pt x="0" y="6519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2E1FA5-0224-403C-8F6B-130CBAAAA248}">
      <dsp:nvSpPr>
        <dsp:cNvPr id="0" name=""/>
        <dsp:cNvSpPr/>
      </dsp:nvSpPr>
      <dsp:spPr>
        <a:xfrm>
          <a:off x="3139" y="1008374"/>
          <a:ext cx="2241775" cy="142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1A75A-433C-43B4-BFDD-4873EB2F1ED8}">
      <dsp:nvSpPr>
        <dsp:cNvPr id="0" name=""/>
        <dsp:cNvSpPr/>
      </dsp:nvSpPr>
      <dsp:spPr>
        <a:xfrm>
          <a:off x="252225" y="1245006"/>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alibri" panose="020F0502020204030204" pitchFamily="34" charset="0"/>
              <a:cs typeface="Calibri" panose="020F0502020204030204" pitchFamily="34" charset="0"/>
            </a:rPr>
            <a:t>* Dad’s already feel isolated from services during the antenatal and postnatal period–Support can make sure that professionals work closely with services to make sure dads can reach them, compliment  the support that is already out there for dads. </a:t>
          </a:r>
          <a:endParaRPr lang="en-US" sz="1100" kern="1200" dirty="0">
            <a:latin typeface="Calibri" panose="020F0502020204030204" pitchFamily="34" charset="0"/>
            <a:cs typeface="Calibri" panose="020F0502020204030204" pitchFamily="34" charset="0"/>
          </a:endParaRPr>
        </a:p>
      </dsp:txBody>
      <dsp:txXfrm>
        <a:off x="293919" y="1286700"/>
        <a:ext cx="2158387" cy="1340139"/>
      </dsp:txXfrm>
    </dsp:sp>
    <dsp:sp modelId="{EB46B0E2-6403-4385-8CF1-FA811585654A}">
      <dsp:nvSpPr>
        <dsp:cNvPr id="0" name=""/>
        <dsp:cNvSpPr/>
      </dsp:nvSpPr>
      <dsp:spPr>
        <a:xfrm>
          <a:off x="2743087" y="1008374"/>
          <a:ext cx="2241775" cy="142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749AA-FFE2-4AAF-A573-E9A950D4DF7F}">
      <dsp:nvSpPr>
        <dsp:cNvPr id="0" name=""/>
        <dsp:cNvSpPr/>
      </dsp:nvSpPr>
      <dsp:spPr>
        <a:xfrm>
          <a:off x="2992174" y="1245006"/>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Calibri" panose="020F0502020204030204" pitchFamily="34" charset="0"/>
              <a:cs typeface="Calibri" panose="020F0502020204030204" pitchFamily="34" charset="0"/>
            </a:rPr>
            <a:t>* ALWAYS ASK AGAIN – Even if dads are OK, or say they’re OK when you ask them, asking again, and again builds up a reassuring knowledge for the dad that you are a viable option for support. He might rely on this knowledge later – Dad’s can be supported in antenatal appointments, NICU, MBU, services, etc.</a:t>
          </a:r>
          <a:endParaRPr lang="en-US" sz="1050" kern="1200" dirty="0">
            <a:latin typeface="Calibri" panose="020F0502020204030204" pitchFamily="34" charset="0"/>
            <a:cs typeface="Calibri" panose="020F0502020204030204" pitchFamily="34" charset="0"/>
          </a:endParaRPr>
        </a:p>
      </dsp:txBody>
      <dsp:txXfrm>
        <a:off x="3033868" y="1286700"/>
        <a:ext cx="2158387" cy="1340139"/>
      </dsp:txXfrm>
    </dsp:sp>
    <dsp:sp modelId="{411594D9-047E-4308-BF55-982FB8DD9006}">
      <dsp:nvSpPr>
        <dsp:cNvPr id="0" name=""/>
        <dsp:cNvSpPr/>
      </dsp:nvSpPr>
      <dsp:spPr>
        <a:xfrm>
          <a:off x="1373113" y="3083885"/>
          <a:ext cx="2241775" cy="14235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212F5-51AC-4890-8440-327054999034}">
      <dsp:nvSpPr>
        <dsp:cNvPr id="0" name=""/>
        <dsp:cNvSpPr/>
      </dsp:nvSpPr>
      <dsp:spPr>
        <a:xfrm>
          <a:off x="1622200" y="3320517"/>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alibri" panose="020F0502020204030204" pitchFamily="34" charset="0"/>
              <a:cs typeface="Calibri" panose="020F0502020204030204" pitchFamily="34" charset="0"/>
            </a:rPr>
            <a:t>SIGNPOST AND SUPPORT ACCESS TO SERVICES – not every approach will suit every dad, so try to engage with as many other services and organisations as possible</a:t>
          </a:r>
          <a:r>
            <a:rPr lang="en-GB" sz="1300" kern="1200" dirty="0"/>
            <a:t>.</a:t>
          </a:r>
          <a:endParaRPr lang="en-US" sz="1300" kern="1200" dirty="0"/>
        </a:p>
      </dsp:txBody>
      <dsp:txXfrm>
        <a:off x="1663894" y="3362211"/>
        <a:ext cx="2158387" cy="1340139"/>
      </dsp:txXfrm>
    </dsp:sp>
    <dsp:sp modelId="{414F4622-FAB2-4102-A63D-66060E859317}">
      <dsp:nvSpPr>
        <dsp:cNvPr id="0" name=""/>
        <dsp:cNvSpPr/>
      </dsp:nvSpPr>
      <dsp:spPr>
        <a:xfrm>
          <a:off x="4113062" y="3083885"/>
          <a:ext cx="2241775" cy="14235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0B949-334C-4C98-8254-8B07DB05E545}">
      <dsp:nvSpPr>
        <dsp:cNvPr id="0" name=""/>
        <dsp:cNvSpPr/>
      </dsp:nvSpPr>
      <dsp:spPr>
        <a:xfrm>
          <a:off x="4362148" y="3320517"/>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panose="020F0502020204030204" pitchFamily="34" charset="0"/>
              <a:cs typeface="Calibri" panose="020F0502020204030204" pitchFamily="34" charset="0"/>
            </a:rPr>
            <a:t>Try to make sure that they have information and education, resources and access to peer support that can help support their wellbeing earlier. </a:t>
          </a:r>
          <a:endParaRPr lang="en-US" sz="1200" kern="1200" dirty="0">
            <a:latin typeface="Calibri" panose="020F0502020204030204" pitchFamily="34" charset="0"/>
            <a:cs typeface="Calibri" panose="020F0502020204030204" pitchFamily="34" charset="0"/>
          </a:endParaRPr>
        </a:p>
      </dsp:txBody>
      <dsp:txXfrm>
        <a:off x="4403842" y="3362211"/>
        <a:ext cx="2158387" cy="1340139"/>
      </dsp:txXfrm>
    </dsp:sp>
    <dsp:sp modelId="{0837B987-DAFC-47C6-89B2-3EC9B952A615}">
      <dsp:nvSpPr>
        <dsp:cNvPr id="0" name=""/>
        <dsp:cNvSpPr/>
      </dsp:nvSpPr>
      <dsp:spPr>
        <a:xfrm>
          <a:off x="5483036" y="1008374"/>
          <a:ext cx="2241775" cy="142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6CB8F-35CE-4F15-94AE-207F855A682C}">
      <dsp:nvSpPr>
        <dsp:cNvPr id="0" name=""/>
        <dsp:cNvSpPr/>
      </dsp:nvSpPr>
      <dsp:spPr>
        <a:xfrm>
          <a:off x="5732122" y="1245006"/>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alibri" panose="020F0502020204030204" pitchFamily="34" charset="0"/>
              <a:cs typeface="Calibri" panose="020F0502020204030204" pitchFamily="34" charset="0"/>
            </a:rPr>
            <a:t>Early Intervention- help and Maternity Services, financial, housing, Social Care, baby groups,       Early Attachment Service, Perinatal Mental Health Service, Home start, Coffee mornings</a:t>
          </a:r>
          <a:endParaRPr lang="en-US" sz="1100" kern="1200" dirty="0">
            <a:latin typeface="Calibri" panose="020F0502020204030204" pitchFamily="34" charset="0"/>
            <a:cs typeface="Calibri" panose="020F0502020204030204" pitchFamily="34" charset="0"/>
          </a:endParaRPr>
        </a:p>
      </dsp:txBody>
      <dsp:txXfrm>
        <a:off x="5773816" y="1286700"/>
        <a:ext cx="2158387" cy="1340139"/>
      </dsp:txXfrm>
    </dsp:sp>
    <dsp:sp modelId="{60ED5F46-D3C3-4B25-BFFE-EA87A40E8323}">
      <dsp:nvSpPr>
        <dsp:cNvPr id="0" name=""/>
        <dsp:cNvSpPr/>
      </dsp:nvSpPr>
      <dsp:spPr>
        <a:xfrm>
          <a:off x="8222984" y="1008374"/>
          <a:ext cx="2241775" cy="142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4E3EA-0DD1-453D-B299-398468DDEA3C}">
      <dsp:nvSpPr>
        <dsp:cNvPr id="0" name=""/>
        <dsp:cNvSpPr/>
      </dsp:nvSpPr>
      <dsp:spPr>
        <a:xfrm>
          <a:off x="8472070" y="1245006"/>
          <a:ext cx="2241775" cy="142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Calibri" panose="020F0502020204030204" pitchFamily="34" charset="0"/>
              <a:cs typeface="Calibri" panose="020F0502020204030204" pitchFamily="34" charset="0"/>
            </a:rPr>
            <a:t>In house and collaborative training • APPGs • NHS England reference groups • Advocacy and Campaigning • Lived experience voices • Promoting Dad voices • Consulting professionals</a:t>
          </a:r>
          <a:endParaRPr lang="en-US" sz="1100" kern="1200" dirty="0">
            <a:latin typeface="Calibri" panose="020F0502020204030204" pitchFamily="34" charset="0"/>
            <a:cs typeface="Calibri" panose="020F0502020204030204" pitchFamily="34" charset="0"/>
          </a:endParaRPr>
        </a:p>
      </dsp:txBody>
      <dsp:txXfrm>
        <a:off x="8513764" y="1286700"/>
        <a:ext cx="2158387" cy="1340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695C6-595B-426D-87A1-B16E1A7E66A9}">
      <dsp:nvSpPr>
        <dsp:cNvPr id="0" name=""/>
        <dsp:cNvSpPr/>
      </dsp:nvSpPr>
      <dsp:spPr>
        <a:xfrm>
          <a:off x="936032" y="853"/>
          <a:ext cx="2274614" cy="13647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u="sng" kern="1200" dirty="0">
              <a:latin typeface="Calibri" panose="020F0502020204030204" pitchFamily="34" charset="0"/>
              <a:cs typeface="Calibri" panose="020F0502020204030204" pitchFamily="34" charset="0"/>
            </a:rPr>
            <a:t>Family social needs assessment</a:t>
          </a: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GB" sz="10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make active enquiries about the child’s father</a:t>
          </a: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GB" sz="1000" b="1" kern="1200" dirty="0">
              <a:latin typeface="Calibri" panose="020F0502020204030204" pitchFamily="34" charset="0"/>
              <a:cs typeface="Calibri" panose="020F0502020204030204" pitchFamily="34" charset="0"/>
            </a:rPr>
            <a:t>Not involving significant people/others in the household: Professional </a:t>
          </a:r>
          <a:r>
            <a:rPr lang="en-GB" sz="1000" b="1" kern="1200" dirty="0">
              <a:solidFill>
                <a:schemeClr val="bg1"/>
              </a:solidFill>
              <a:latin typeface="Calibri" panose="020F0502020204030204" pitchFamily="34" charset="0"/>
              <a:cs typeface="Calibri" panose="020F0502020204030204" pitchFamily="34" charset="0"/>
            </a:rPr>
            <a:t>curiosity. (</a:t>
          </a:r>
          <a:r>
            <a:rPr lang="en-GB" sz="10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partners current and ‘estranged’), siblings, extended family members and friends</a:t>
          </a:r>
          <a:r>
            <a:rPr lang="en-GB" sz="1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kern="1200" dirty="0">
            <a:latin typeface="Calibri" panose="020F0502020204030204" pitchFamily="34" charset="0"/>
            <a:cs typeface="Calibri" panose="020F0502020204030204" pitchFamily="34" charset="0"/>
          </a:endParaRPr>
        </a:p>
      </dsp:txBody>
      <dsp:txXfrm>
        <a:off x="976005" y="40826"/>
        <a:ext cx="2194668" cy="1284822"/>
      </dsp:txXfrm>
    </dsp:sp>
    <dsp:sp modelId="{7817A2FA-81C2-4EE5-9ABF-989407631CF5}">
      <dsp:nvSpPr>
        <dsp:cNvPr id="0" name=""/>
        <dsp:cNvSpPr/>
      </dsp:nvSpPr>
      <dsp:spPr>
        <a:xfrm>
          <a:off x="3410812" y="401186"/>
          <a:ext cx="482218" cy="5641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410812" y="514007"/>
        <a:ext cx="337553" cy="338462"/>
      </dsp:txXfrm>
    </dsp:sp>
    <dsp:sp modelId="{47A04B29-5463-4D7C-8EFC-71C37ED080FC}">
      <dsp:nvSpPr>
        <dsp:cNvPr id="0" name=""/>
        <dsp:cNvSpPr/>
      </dsp:nvSpPr>
      <dsp:spPr>
        <a:xfrm>
          <a:off x="4120492" y="853"/>
          <a:ext cx="2274614" cy="13647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alibri" panose="020F0502020204030204" pitchFamily="34" charset="0"/>
              <a:cs typeface="Calibri" panose="020F0502020204030204" pitchFamily="34" charset="0"/>
            </a:rPr>
            <a:t>* Who</a:t>
          </a:r>
          <a:r>
            <a:rPr lang="en-US" sz="1000" kern="1200" baseline="0" dirty="0">
              <a:latin typeface="Calibri" panose="020F0502020204030204" pitchFamily="34" charset="0"/>
              <a:cs typeface="Calibri" panose="020F0502020204030204" pitchFamily="34" charset="0"/>
            </a:rPr>
            <a:t> lives in the household-relationships</a:t>
          </a:r>
        </a:p>
        <a:p>
          <a:pPr marL="0" lvl="0" indent="0" algn="l" defTabSz="444500">
            <a:lnSpc>
              <a:spcPct val="90000"/>
            </a:lnSpc>
            <a:spcBef>
              <a:spcPct val="0"/>
            </a:spcBef>
            <a:spcAft>
              <a:spcPct val="35000"/>
            </a:spcAft>
            <a:buNone/>
          </a:pPr>
          <a:r>
            <a:rPr lang="en-GB" sz="10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nicknames, aliases, be given false status, for example, ‘uncle’. </a:t>
          </a:r>
        </a:p>
        <a:p>
          <a:pPr marL="0" lvl="0" indent="0" algn="l" defTabSz="444500">
            <a:lnSpc>
              <a:spcPct val="90000"/>
            </a:lnSpc>
            <a:spcBef>
              <a:spcPct val="0"/>
            </a:spcBef>
            <a:spcAft>
              <a:spcPct val="35000"/>
            </a:spcAft>
            <a:buNone/>
          </a:pPr>
          <a:r>
            <a:rPr lang="en-GB" sz="10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 different sources to gather information – the main carer of the child may be in a coercive/ controlling situation </a:t>
          </a:r>
          <a:endParaRPr lang="en-US" sz="1000" kern="1200" dirty="0">
            <a:solidFill>
              <a:schemeClr val="bg1"/>
            </a:solidFill>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r>
            <a:rPr lang="en-GB" sz="1000" b="1" kern="1200" dirty="0">
              <a:latin typeface="Calibri" panose="020F0502020204030204" pitchFamily="34" charset="0"/>
              <a:cs typeface="Calibri" panose="020F0502020204030204" pitchFamily="34" charset="0"/>
            </a:rPr>
            <a:t>Why aren’t ’hidd</a:t>
          </a:r>
          <a:r>
            <a:rPr lang="en-GB" sz="1000" b="1" i="1" kern="1200" dirty="0">
              <a:latin typeface="Calibri" panose="020F0502020204030204" pitchFamily="34" charset="0"/>
              <a:cs typeface="Calibri" panose="020F0502020204030204" pitchFamily="34" charset="0"/>
            </a:rPr>
            <a:t>e</a:t>
          </a:r>
          <a:r>
            <a:rPr lang="en-GB" sz="1000" b="1" kern="1200" dirty="0">
              <a:latin typeface="Calibri" panose="020F0502020204030204" pitchFamily="34" charset="0"/>
              <a:cs typeface="Calibri" panose="020F0502020204030204" pitchFamily="34" charset="0"/>
            </a:rPr>
            <a:t>n’ males included?</a:t>
          </a:r>
          <a:endParaRPr lang="en-US" sz="1000" kern="1200" dirty="0">
            <a:latin typeface="Calibri" panose="020F0502020204030204" pitchFamily="34" charset="0"/>
            <a:cs typeface="Calibri" panose="020F0502020204030204" pitchFamily="34" charset="0"/>
          </a:endParaRPr>
        </a:p>
      </dsp:txBody>
      <dsp:txXfrm>
        <a:off x="4160465" y="40826"/>
        <a:ext cx="2194668" cy="1284822"/>
      </dsp:txXfrm>
    </dsp:sp>
    <dsp:sp modelId="{4B2525BA-3114-4F1F-AD8C-72A44F4C3A2F}">
      <dsp:nvSpPr>
        <dsp:cNvPr id="0" name=""/>
        <dsp:cNvSpPr/>
      </dsp:nvSpPr>
      <dsp:spPr>
        <a:xfrm>
          <a:off x="6595273" y="401186"/>
          <a:ext cx="482218" cy="5641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595273" y="514007"/>
        <a:ext cx="337553" cy="338462"/>
      </dsp:txXfrm>
    </dsp:sp>
    <dsp:sp modelId="{66BB8505-9E50-4254-B1CF-E8FD1B8B71C7}">
      <dsp:nvSpPr>
        <dsp:cNvPr id="0" name=""/>
        <dsp:cNvSpPr/>
      </dsp:nvSpPr>
      <dsp:spPr>
        <a:xfrm>
          <a:off x="7304953" y="853"/>
          <a:ext cx="2274614" cy="13647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Lack of information sharing between adults’ and children’s services </a:t>
          </a:r>
          <a:endParaRPr lang="en-US" sz="1000" kern="1200" dirty="0"/>
        </a:p>
      </dsp:txBody>
      <dsp:txXfrm>
        <a:off x="7344926" y="40826"/>
        <a:ext cx="2194668" cy="1284822"/>
      </dsp:txXfrm>
    </dsp:sp>
    <dsp:sp modelId="{C9F77487-98D5-477D-BD9E-713B33332592}">
      <dsp:nvSpPr>
        <dsp:cNvPr id="0" name=""/>
        <dsp:cNvSpPr/>
      </dsp:nvSpPr>
      <dsp:spPr>
        <a:xfrm rot="5400000">
          <a:off x="8201151" y="1524845"/>
          <a:ext cx="482218" cy="5641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8273030" y="1565788"/>
        <a:ext cx="338462" cy="337553"/>
      </dsp:txXfrm>
    </dsp:sp>
    <dsp:sp modelId="{ABE61879-FFDF-484C-B13B-B68DC1BC7DD0}">
      <dsp:nvSpPr>
        <dsp:cNvPr id="0" name=""/>
        <dsp:cNvSpPr/>
      </dsp:nvSpPr>
      <dsp:spPr>
        <a:xfrm>
          <a:off x="7304953" y="2275468"/>
          <a:ext cx="2274614" cy="13647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Professionals involved with men who are fathers (such as substance misuse workers and probation officers) do not tend to share information about potential risks. They may be unaware the men have contact with their children</a:t>
          </a:r>
          <a:endParaRPr lang="en-US" sz="1000" kern="1200" dirty="0"/>
        </a:p>
      </dsp:txBody>
      <dsp:txXfrm>
        <a:off x="7344926" y="2315441"/>
        <a:ext cx="2194668" cy="1284822"/>
      </dsp:txXfrm>
    </dsp:sp>
    <dsp:sp modelId="{6469A31F-9BDE-47F1-8FC7-141BEA6A8461}">
      <dsp:nvSpPr>
        <dsp:cNvPr id="0" name=""/>
        <dsp:cNvSpPr/>
      </dsp:nvSpPr>
      <dsp:spPr>
        <a:xfrm rot="10800000">
          <a:off x="6622568" y="2675800"/>
          <a:ext cx="482218" cy="5641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6767233" y="2788621"/>
        <a:ext cx="337553" cy="338462"/>
      </dsp:txXfrm>
    </dsp:sp>
    <dsp:sp modelId="{D5DF8D61-3D4F-4948-A48A-69F1DF14CC59}">
      <dsp:nvSpPr>
        <dsp:cNvPr id="0" name=""/>
        <dsp:cNvSpPr/>
      </dsp:nvSpPr>
      <dsp:spPr>
        <a:xfrm>
          <a:off x="4120492" y="2275468"/>
          <a:ext cx="2274614" cy="13647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Relying too much on mothers for essential information-explain to mum </a:t>
          </a:r>
          <a:r>
            <a:rPr lang="en-GB" sz="1000" b="1" kern="1200" dirty="0">
              <a:solidFill>
                <a:schemeClr val="bg1"/>
              </a:solidFill>
            </a:rPr>
            <a:t>the</a:t>
          </a:r>
          <a:r>
            <a:rPr lang="en-GB" sz="100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importance of the role of the significant other in the child’s life </a:t>
          </a:r>
          <a:r>
            <a:rPr lang="en-GB" sz="1000" b="1" kern="1200" dirty="0">
              <a:solidFill>
                <a:schemeClr val="bg1"/>
              </a:solidFill>
            </a:rPr>
            <a:t>  </a:t>
          </a:r>
          <a:endParaRPr lang="en-US" sz="1000" kern="1200" dirty="0">
            <a:solidFill>
              <a:schemeClr val="bg1"/>
            </a:solidFill>
          </a:endParaRPr>
        </a:p>
      </dsp:txBody>
      <dsp:txXfrm>
        <a:off x="4160465" y="2315441"/>
        <a:ext cx="2194668" cy="1284822"/>
      </dsp:txXfrm>
    </dsp:sp>
    <dsp:sp modelId="{B1DA03E7-1094-41A3-B22D-B93D0B06D5C4}">
      <dsp:nvSpPr>
        <dsp:cNvPr id="0" name=""/>
        <dsp:cNvSpPr/>
      </dsp:nvSpPr>
      <dsp:spPr>
        <a:xfrm rot="10800000">
          <a:off x="3438108" y="2675800"/>
          <a:ext cx="482218" cy="56410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10800000">
        <a:off x="3582773" y="2788621"/>
        <a:ext cx="337553" cy="338462"/>
      </dsp:txXfrm>
    </dsp:sp>
    <dsp:sp modelId="{1B2EA735-5E2E-482D-B4F7-14115C5BB312}">
      <dsp:nvSpPr>
        <dsp:cNvPr id="0" name=""/>
        <dsp:cNvSpPr/>
      </dsp:nvSpPr>
      <dsp:spPr>
        <a:xfrm>
          <a:off x="936032" y="2275468"/>
          <a:ext cx="2274614" cy="13647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Professionals sometimes rely too much on mothers to tell them about men involved in their children’s lives. If mothers are putting their own needs first, they may not be honest about the risk these men pose to their children. </a:t>
          </a:r>
          <a:endParaRPr lang="en-US" sz="1000" kern="1200" dirty="0"/>
        </a:p>
      </dsp:txBody>
      <dsp:txXfrm>
        <a:off x="976005" y="2315441"/>
        <a:ext cx="2194668" cy="1284822"/>
      </dsp:txXfrm>
    </dsp:sp>
    <dsp:sp modelId="{5F412010-8C4E-4005-8C0A-1A53DD3CDC1E}">
      <dsp:nvSpPr>
        <dsp:cNvPr id="0" name=""/>
        <dsp:cNvSpPr/>
      </dsp:nvSpPr>
      <dsp:spPr>
        <a:xfrm rot="5400000">
          <a:off x="1832230" y="3799460"/>
          <a:ext cx="482218" cy="5641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1904109" y="3840403"/>
        <a:ext cx="338462" cy="337553"/>
      </dsp:txXfrm>
    </dsp:sp>
    <dsp:sp modelId="{8AC41C41-E94E-4085-8AF3-1AA4651D4F2D}">
      <dsp:nvSpPr>
        <dsp:cNvPr id="0" name=""/>
        <dsp:cNvSpPr/>
      </dsp:nvSpPr>
      <dsp:spPr>
        <a:xfrm>
          <a:off x="936032" y="4550083"/>
          <a:ext cx="2274614" cy="13647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Professionals do not always talk enough to other people involved in a child’s life, such as the mother’s estranged partner(s), siblings, extended family and friends.</a:t>
          </a:r>
          <a:endParaRPr lang="en-US" sz="1000" kern="1200" dirty="0"/>
        </a:p>
      </dsp:txBody>
      <dsp:txXfrm>
        <a:off x="976005" y="4590056"/>
        <a:ext cx="2194668" cy="1284822"/>
      </dsp:txXfrm>
    </dsp:sp>
    <dsp:sp modelId="{1F68F688-F2CF-4737-830C-1A1E6E54DAF7}">
      <dsp:nvSpPr>
        <dsp:cNvPr id="0" name=""/>
        <dsp:cNvSpPr/>
      </dsp:nvSpPr>
      <dsp:spPr>
        <a:xfrm>
          <a:off x="3410812" y="4950415"/>
          <a:ext cx="482218" cy="5641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410812" y="5063236"/>
        <a:ext cx="337553" cy="338462"/>
      </dsp:txXfrm>
    </dsp:sp>
    <dsp:sp modelId="{B3E5368D-F686-461E-90F1-502F656892B4}">
      <dsp:nvSpPr>
        <dsp:cNvPr id="0" name=""/>
        <dsp:cNvSpPr/>
      </dsp:nvSpPr>
      <dsp:spPr>
        <a:xfrm>
          <a:off x="4120492" y="4550083"/>
          <a:ext cx="2274614" cy="13647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t>Not wishing to appear judgmental  </a:t>
          </a:r>
          <a:endParaRPr lang="en-US" sz="1000" kern="1200" dirty="0"/>
        </a:p>
      </dsp:txBody>
      <dsp:txXfrm>
        <a:off x="4160465" y="4590056"/>
        <a:ext cx="2194668" cy="1284822"/>
      </dsp:txXfrm>
    </dsp:sp>
    <dsp:sp modelId="{695DBB4B-F99B-4B4B-80BD-6A0AE3E24C18}">
      <dsp:nvSpPr>
        <dsp:cNvPr id="0" name=""/>
        <dsp:cNvSpPr/>
      </dsp:nvSpPr>
      <dsp:spPr>
        <a:xfrm>
          <a:off x="6595273" y="4950415"/>
          <a:ext cx="482218" cy="5641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595273" y="5063236"/>
        <a:ext cx="337553" cy="338462"/>
      </dsp:txXfrm>
    </dsp:sp>
    <dsp:sp modelId="{732C5409-718B-4AD5-8380-D6D90EA62DD0}">
      <dsp:nvSpPr>
        <dsp:cNvPr id="0" name=""/>
        <dsp:cNvSpPr/>
      </dsp:nvSpPr>
      <dsp:spPr>
        <a:xfrm>
          <a:off x="7304953" y="4550083"/>
          <a:ext cx="2274614" cy="13647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sz="1050" kern="1200" dirty="0"/>
            <a:t>Professionals can be reluctant to judge the decisions parents make about their personal and sexual relationships. Risks can however be posed to children by men who are in short-term, casual relationships with the mothers. </a:t>
          </a:r>
          <a:r>
            <a:rPr lang="en-GB" sz="1050" kern="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Find ways of involving fathers/partners/significant others</a:t>
          </a:r>
          <a:endParaRPr lang="en-US" sz="1050" kern="1200" dirty="0">
            <a:solidFill>
              <a:schemeClr val="bg1"/>
            </a:solidFill>
          </a:endParaRPr>
        </a:p>
      </dsp:txBody>
      <dsp:txXfrm>
        <a:off x="7344926" y="4590056"/>
        <a:ext cx="2194668" cy="1284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55045-B655-4039-9F7C-8D15EB82D07D}">
      <dsp:nvSpPr>
        <dsp:cNvPr id="0" name=""/>
        <dsp:cNvSpPr/>
      </dsp:nvSpPr>
      <dsp:spPr>
        <a:xfrm>
          <a:off x="5197404" y="2526847"/>
          <a:ext cx="4650444" cy="316169"/>
        </a:xfrm>
        <a:custGeom>
          <a:avLst/>
          <a:gdLst/>
          <a:ahLst/>
          <a:cxnLst/>
          <a:rect l="0" t="0" r="0" b="0"/>
          <a:pathLst>
            <a:path>
              <a:moveTo>
                <a:pt x="0" y="0"/>
              </a:moveTo>
              <a:lnTo>
                <a:pt x="0" y="215460"/>
              </a:lnTo>
              <a:lnTo>
                <a:pt x="4650444" y="215460"/>
              </a:lnTo>
              <a:lnTo>
                <a:pt x="4650444"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E05EE-8EC0-4A77-AD1B-09B930A6E89B}">
      <dsp:nvSpPr>
        <dsp:cNvPr id="0" name=""/>
        <dsp:cNvSpPr/>
      </dsp:nvSpPr>
      <dsp:spPr>
        <a:xfrm>
          <a:off x="5197404" y="2526847"/>
          <a:ext cx="3321746" cy="316169"/>
        </a:xfrm>
        <a:custGeom>
          <a:avLst/>
          <a:gdLst/>
          <a:ahLst/>
          <a:cxnLst/>
          <a:rect l="0" t="0" r="0" b="0"/>
          <a:pathLst>
            <a:path>
              <a:moveTo>
                <a:pt x="0" y="0"/>
              </a:moveTo>
              <a:lnTo>
                <a:pt x="0" y="215460"/>
              </a:lnTo>
              <a:lnTo>
                <a:pt x="3321746" y="215460"/>
              </a:lnTo>
              <a:lnTo>
                <a:pt x="3321746"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3DE3A6-6EF6-4EF5-A757-325875D52E6E}">
      <dsp:nvSpPr>
        <dsp:cNvPr id="0" name=""/>
        <dsp:cNvSpPr/>
      </dsp:nvSpPr>
      <dsp:spPr>
        <a:xfrm>
          <a:off x="5197404" y="2526847"/>
          <a:ext cx="1993047" cy="316169"/>
        </a:xfrm>
        <a:custGeom>
          <a:avLst/>
          <a:gdLst/>
          <a:ahLst/>
          <a:cxnLst/>
          <a:rect l="0" t="0" r="0" b="0"/>
          <a:pathLst>
            <a:path>
              <a:moveTo>
                <a:pt x="0" y="0"/>
              </a:moveTo>
              <a:lnTo>
                <a:pt x="0" y="215460"/>
              </a:lnTo>
              <a:lnTo>
                <a:pt x="1993047" y="215460"/>
              </a:lnTo>
              <a:lnTo>
                <a:pt x="1993047"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E2E37C-DB55-45DF-8763-955C86BBB033}">
      <dsp:nvSpPr>
        <dsp:cNvPr id="0" name=""/>
        <dsp:cNvSpPr/>
      </dsp:nvSpPr>
      <dsp:spPr>
        <a:xfrm>
          <a:off x="5197404" y="2526847"/>
          <a:ext cx="664349" cy="316169"/>
        </a:xfrm>
        <a:custGeom>
          <a:avLst/>
          <a:gdLst/>
          <a:ahLst/>
          <a:cxnLst/>
          <a:rect l="0" t="0" r="0" b="0"/>
          <a:pathLst>
            <a:path>
              <a:moveTo>
                <a:pt x="0" y="0"/>
              </a:moveTo>
              <a:lnTo>
                <a:pt x="0" y="215460"/>
              </a:lnTo>
              <a:lnTo>
                <a:pt x="664349" y="215460"/>
              </a:lnTo>
              <a:lnTo>
                <a:pt x="664349"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75B678-5082-4423-A7ED-4AC9D40C60C0}">
      <dsp:nvSpPr>
        <dsp:cNvPr id="0" name=""/>
        <dsp:cNvSpPr/>
      </dsp:nvSpPr>
      <dsp:spPr>
        <a:xfrm>
          <a:off x="4533055" y="2526847"/>
          <a:ext cx="664349" cy="316169"/>
        </a:xfrm>
        <a:custGeom>
          <a:avLst/>
          <a:gdLst/>
          <a:ahLst/>
          <a:cxnLst/>
          <a:rect l="0" t="0" r="0" b="0"/>
          <a:pathLst>
            <a:path>
              <a:moveTo>
                <a:pt x="664349" y="0"/>
              </a:moveTo>
              <a:lnTo>
                <a:pt x="664349" y="215460"/>
              </a:lnTo>
              <a:lnTo>
                <a:pt x="0" y="215460"/>
              </a:lnTo>
              <a:lnTo>
                <a:pt x="0"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B7145-DFFE-40CE-8F9E-5E7F68613F12}">
      <dsp:nvSpPr>
        <dsp:cNvPr id="0" name=""/>
        <dsp:cNvSpPr/>
      </dsp:nvSpPr>
      <dsp:spPr>
        <a:xfrm>
          <a:off x="3204356" y="2526847"/>
          <a:ext cx="1993047" cy="316169"/>
        </a:xfrm>
        <a:custGeom>
          <a:avLst/>
          <a:gdLst/>
          <a:ahLst/>
          <a:cxnLst/>
          <a:rect l="0" t="0" r="0" b="0"/>
          <a:pathLst>
            <a:path>
              <a:moveTo>
                <a:pt x="1993047" y="0"/>
              </a:moveTo>
              <a:lnTo>
                <a:pt x="1993047" y="215460"/>
              </a:lnTo>
              <a:lnTo>
                <a:pt x="0" y="215460"/>
              </a:lnTo>
              <a:lnTo>
                <a:pt x="0"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10C34-320E-453C-B7FA-8E3EA0FD51CB}">
      <dsp:nvSpPr>
        <dsp:cNvPr id="0" name=""/>
        <dsp:cNvSpPr/>
      </dsp:nvSpPr>
      <dsp:spPr>
        <a:xfrm>
          <a:off x="1875658" y="2526847"/>
          <a:ext cx="3321746" cy="316169"/>
        </a:xfrm>
        <a:custGeom>
          <a:avLst/>
          <a:gdLst/>
          <a:ahLst/>
          <a:cxnLst/>
          <a:rect l="0" t="0" r="0" b="0"/>
          <a:pathLst>
            <a:path>
              <a:moveTo>
                <a:pt x="3321746" y="0"/>
              </a:moveTo>
              <a:lnTo>
                <a:pt x="3321746" y="215460"/>
              </a:lnTo>
              <a:lnTo>
                <a:pt x="0" y="215460"/>
              </a:lnTo>
              <a:lnTo>
                <a:pt x="0"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28015-0B30-4FE2-BC49-A263E079B082}">
      <dsp:nvSpPr>
        <dsp:cNvPr id="0" name=""/>
        <dsp:cNvSpPr/>
      </dsp:nvSpPr>
      <dsp:spPr>
        <a:xfrm>
          <a:off x="546960" y="2526847"/>
          <a:ext cx="4650444" cy="316169"/>
        </a:xfrm>
        <a:custGeom>
          <a:avLst/>
          <a:gdLst/>
          <a:ahLst/>
          <a:cxnLst/>
          <a:rect l="0" t="0" r="0" b="0"/>
          <a:pathLst>
            <a:path>
              <a:moveTo>
                <a:pt x="4650444" y="0"/>
              </a:moveTo>
              <a:lnTo>
                <a:pt x="4650444" y="215460"/>
              </a:lnTo>
              <a:lnTo>
                <a:pt x="0" y="215460"/>
              </a:lnTo>
              <a:lnTo>
                <a:pt x="0" y="31616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0E8DA-2BC5-4E19-B07D-BEBDF21600A0}">
      <dsp:nvSpPr>
        <dsp:cNvPr id="0" name=""/>
        <dsp:cNvSpPr/>
      </dsp:nvSpPr>
      <dsp:spPr>
        <a:xfrm>
          <a:off x="3613007" y="1614473"/>
          <a:ext cx="3168793" cy="912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E3663-B18C-417A-B675-16202402CFBE}">
      <dsp:nvSpPr>
        <dsp:cNvPr id="0" name=""/>
        <dsp:cNvSpPr/>
      </dsp:nvSpPr>
      <dsp:spPr>
        <a:xfrm>
          <a:off x="3733798" y="1729224"/>
          <a:ext cx="3168793" cy="9123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How do we provide parents with information on NICU</a:t>
          </a:r>
        </a:p>
      </dsp:txBody>
      <dsp:txXfrm>
        <a:off x="3760521" y="1755947"/>
        <a:ext cx="3115347" cy="858928"/>
      </dsp:txXfrm>
    </dsp:sp>
    <dsp:sp modelId="{75402474-C930-43B1-813D-3ABF81E5C967}">
      <dsp:nvSpPr>
        <dsp:cNvPr id="0" name=""/>
        <dsp:cNvSpPr/>
      </dsp:nvSpPr>
      <dsp:spPr>
        <a:xfrm>
          <a:off x="3401"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285BE-CFEA-4E00-A9B0-D39B726BF855}">
      <dsp:nvSpPr>
        <dsp:cNvPr id="0" name=""/>
        <dsp:cNvSpPr/>
      </dsp:nvSpPr>
      <dsp:spPr>
        <a:xfrm>
          <a:off x="124192"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POSTERS</a:t>
          </a:r>
        </a:p>
      </dsp:txBody>
      <dsp:txXfrm>
        <a:off x="144411" y="2977988"/>
        <a:ext cx="1046678" cy="649881"/>
      </dsp:txXfrm>
    </dsp:sp>
    <dsp:sp modelId="{C6A3F053-A89E-423B-B1BE-CBB49750AA7F}">
      <dsp:nvSpPr>
        <dsp:cNvPr id="0" name=""/>
        <dsp:cNvSpPr/>
      </dsp:nvSpPr>
      <dsp:spPr>
        <a:xfrm>
          <a:off x="1332100"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DEFB7-3F76-42DE-B273-B91991D5C158}">
      <dsp:nvSpPr>
        <dsp:cNvPr id="0" name=""/>
        <dsp:cNvSpPr/>
      </dsp:nvSpPr>
      <dsp:spPr>
        <a:xfrm>
          <a:off x="1452890"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LEAFLETS</a:t>
          </a:r>
        </a:p>
      </dsp:txBody>
      <dsp:txXfrm>
        <a:off x="1473109" y="2977988"/>
        <a:ext cx="1046678" cy="649881"/>
      </dsp:txXfrm>
    </dsp:sp>
    <dsp:sp modelId="{348B8981-C6E5-473F-AE9D-A757AE5A3C2A}">
      <dsp:nvSpPr>
        <dsp:cNvPr id="0" name=""/>
        <dsp:cNvSpPr/>
      </dsp:nvSpPr>
      <dsp:spPr>
        <a:xfrm>
          <a:off x="2660798"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D1969-013A-487E-B1A8-9404BE8BC821}">
      <dsp:nvSpPr>
        <dsp:cNvPr id="0" name=""/>
        <dsp:cNvSpPr/>
      </dsp:nvSpPr>
      <dsp:spPr>
        <a:xfrm>
          <a:off x="2781589"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TV-DIGITAL SCREEN</a:t>
          </a:r>
        </a:p>
      </dsp:txBody>
      <dsp:txXfrm>
        <a:off x="2801808" y="2977988"/>
        <a:ext cx="1046678" cy="649881"/>
      </dsp:txXfrm>
    </dsp:sp>
    <dsp:sp modelId="{44DC3963-BFE4-4DB7-B4A7-45A45DEDA64D}">
      <dsp:nvSpPr>
        <dsp:cNvPr id="0" name=""/>
        <dsp:cNvSpPr/>
      </dsp:nvSpPr>
      <dsp:spPr>
        <a:xfrm>
          <a:off x="3989496"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CBB1A-B939-4172-93FF-66A00DE18CB8}">
      <dsp:nvSpPr>
        <dsp:cNvPr id="0" name=""/>
        <dsp:cNvSpPr/>
      </dsp:nvSpPr>
      <dsp:spPr>
        <a:xfrm>
          <a:off x="4110287"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QR Code</a:t>
          </a:r>
        </a:p>
      </dsp:txBody>
      <dsp:txXfrm>
        <a:off x="4130506" y="2977988"/>
        <a:ext cx="1046678" cy="649881"/>
      </dsp:txXfrm>
    </dsp:sp>
    <dsp:sp modelId="{212C77D8-F145-44E6-BE14-EB9B5BE998AB}">
      <dsp:nvSpPr>
        <dsp:cNvPr id="0" name=""/>
        <dsp:cNvSpPr/>
      </dsp:nvSpPr>
      <dsp:spPr>
        <a:xfrm>
          <a:off x="5318195"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2B4D3-55D4-40CD-B2A1-B0367DB1A57D}">
      <dsp:nvSpPr>
        <dsp:cNvPr id="0" name=""/>
        <dsp:cNvSpPr/>
      </dsp:nvSpPr>
      <dsp:spPr>
        <a:xfrm>
          <a:off x="5438986"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SIGNPOST TO SOCIAL MEDIA SITES</a:t>
          </a:r>
        </a:p>
      </dsp:txBody>
      <dsp:txXfrm>
        <a:off x="5459205" y="2977988"/>
        <a:ext cx="1046678" cy="649881"/>
      </dsp:txXfrm>
    </dsp:sp>
    <dsp:sp modelId="{88CF3EC4-CE99-44E9-B934-4598BBD256C0}">
      <dsp:nvSpPr>
        <dsp:cNvPr id="0" name=""/>
        <dsp:cNvSpPr/>
      </dsp:nvSpPr>
      <dsp:spPr>
        <a:xfrm>
          <a:off x="6646893"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ABC9C-1EFC-4654-BE22-6C99ABBE407A}">
      <dsp:nvSpPr>
        <dsp:cNvPr id="0" name=""/>
        <dsp:cNvSpPr/>
      </dsp:nvSpPr>
      <dsp:spPr>
        <a:xfrm>
          <a:off x="6767684"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WEBSITES</a:t>
          </a:r>
        </a:p>
      </dsp:txBody>
      <dsp:txXfrm>
        <a:off x="6787903" y="2977988"/>
        <a:ext cx="1046678" cy="649881"/>
      </dsp:txXfrm>
    </dsp:sp>
    <dsp:sp modelId="{FF918CA1-8B7D-4258-8C65-93AACF8ACA4A}">
      <dsp:nvSpPr>
        <dsp:cNvPr id="0" name=""/>
        <dsp:cNvSpPr/>
      </dsp:nvSpPr>
      <dsp:spPr>
        <a:xfrm>
          <a:off x="7975592"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491B8-CD00-44D6-9AD0-F9D8D1735AF0}">
      <dsp:nvSpPr>
        <dsp:cNvPr id="0" name=""/>
        <dsp:cNvSpPr/>
      </dsp:nvSpPr>
      <dsp:spPr>
        <a:xfrm>
          <a:off x="8096383"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DIRECT CONVERSATIONS PRE-DISCHARGE HOME</a:t>
          </a:r>
        </a:p>
      </dsp:txBody>
      <dsp:txXfrm>
        <a:off x="8116602" y="2977988"/>
        <a:ext cx="1046678" cy="649881"/>
      </dsp:txXfrm>
    </dsp:sp>
    <dsp:sp modelId="{2E77532B-B813-4ABC-8E18-0E681254B20E}">
      <dsp:nvSpPr>
        <dsp:cNvPr id="0" name=""/>
        <dsp:cNvSpPr/>
      </dsp:nvSpPr>
      <dsp:spPr>
        <a:xfrm>
          <a:off x="9304290" y="2843017"/>
          <a:ext cx="1087116" cy="6903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3FF81-2B09-492C-874F-E29AD4A0846A}">
      <dsp:nvSpPr>
        <dsp:cNvPr id="0" name=""/>
        <dsp:cNvSpPr/>
      </dsp:nvSpPr>
      <dsp:spPr>
        <a:xfrm>
          <a:off x="9425081" y="2957769"/>
          <a:ext cx="1087116" cy="69031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DIRECT CONVERSATIONS POST DISCHARGE HOME</a:t>
          </a:r>
        </a:p>
      </dsp:txBody>
      <dsp:txXfrm>
        <a:off x="9445300" y="2977988"/>
        <a:ext cx="1046678" cy="6498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124973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331516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164905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313328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12577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427742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367102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34104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227752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220234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10/16/22</a:t>
            </a:fld>
            <a:endParaRPr lang="en-US" dirty="0"/>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dirty="0"/>
          </a:p>
        </p:txBody>
      </p:sp>
    </p:spTree>
    <p:extLst>
      <p:ext uri="{BB962C8B-B14F-4D97-AF65-F5344CB8AC3E}">
        <p14:creationId xmlns:p14="http://schemas.microsoft.com/office/powerpoint/2010/main" val="16185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10/16/22</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dirty="0"/>
          </a:p>
        </p:txBody>
      </p:sp>
    </p:spTree>
    <p:extLst>
      <p:ext uri="{BB962C8B-B14F-4D97-AF65-F5344CB8AC3E}">
        <p14:creationId xmlns:p14="http://schemas.microsoft.com/office/powerpoint/2010/main" val="38757566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47" r:id="rId6"/>
    <p:sldLayoutId id="2147483943" r:id="rId7"/>
    <p:sldLayoutId id="2147483944" r:id="rId8"/>
    <p:sldLayoutId id="2147483945" r:id="rId9"/>
    <p:sldLayoutId id="2147483946" r:id="rId10"/>
    <p:sldLayoutId id="2147483948"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gital art of mountains with a pastel gradient filter">
            <a:extLst>
              <a:ext uri="{FF2B5EF4-FFF2-40B4-BE49-F238E27FC236}">
                <a16:creationId xmlns:a16="http://schemas.microsoft.com/office/drawing/2014/main" id="{91440FE8-8B58-B437-D009-F4B1AD3F0A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94360" y="596644"/>
            <a:ext cx="7140181" cy="5664712"/>
          </a:xfrm>
          <a:prstGeom prst="rect">
            <a:avLst/>
          </a:prstGeom>
        </p:spPr>
      </p:pic>
      <p:sp>
        <p:nvSpPr>
          <p:cNvPr id="2" name="Title 1">
            <a:extLst>
              <a:ext uri="{FF2B5EF4-FFF2-40B4-BE49-F238E27FC236}">
                <a16:creationId xmlns:a16="http://schemas.microsoft.com/office/drawing/2014/main" id="{DC8AED14-7E0E-45C6-AC57-669FFACC106A}"/>
              </a:ext>
            </a:extLst>
          </p:cNvPr>
          <p:cNvSpPr>
            <a:spLocks noGrp="1"/>
          </p:cNvSpPr>
          <p:nvPr>
            <p:ph type="ctrTitle"/>
          </p:nvPr>
        </p:nvSpPr>
        <p:spPr>
          <a:xfrm>
            <a:off x="3814854" y="1426930"/>
            <a:ext cx="7538946" cy="2604530"/>
          </a:xfrm>
        </p:spPr>
        <p:txBody>
          <a:bodyPr anchor="ctr">
            <a:normAutofit/>
          </a:bodyPr>
          <a:lstStyle/>
          <a:p>
            <a:r>
              <a:rPr lang="en-GB" dirty="0"/>
              <a:t>ICON</a:t>
            </a:r>
          </a:p>
        </p:txBody>
      </p:sp>
      <p:sp>
        <p:nvSpPr>
          <p:cNvPr id="3" name="Subtitle 2">
            <a:extLst>
              <a:ext uri="{FF2B5EF4-FFF2-40B4-BE49-F238E27FC236}">
                <a16:creationId xmlns:a16="http://schemas.microsoft.com/office/drawing/2014/main" id="{3E9DF5B8-3A63-4D6D-8FAF-D590E60541A2}"/>
              </a:ext>
            </a:extLst>
          </p:cNvPr>
          <p:cNvSpPr>
            <a:spLocks noGrp="1"/>
          </p:cNvSpPr>
          <p:nvPr>
            <p:ph type="subTitle" idx="1"/>
          </p:nvPr>
        </p:nvSpPr>
        <p:spPr>
          <a:xfrm>
            <a:off x="8816195" y="2553419"/>
            <a:ext cx="2537603" cy="1478041"/>
          </a:xfrm>
        </p:spPr>
        <p:txBody>
          <a:bodyPr>
            <a:normAutofit/>
          </a:bodyPr>
          <a:lstStyle/>
          <a:p>
            <a:pPr algn="r"/>
            <a:r>
              <a:rPr lang="en-GB" dirty="0"/>
              <a:t>Engaging dads on NICU</a:t>
            </a:r>
          </a:p>
        </p:txBody>
      </p:sp>
    </p:spTree>
    <p:extLst>
      <p:ext uri="{BB962C8B-B14F-4D97-AF65-F5344CB8AC3E}">
        <p14:creationId xmlns:p14="http://schemas.microsoft.com/office/powerpoint/2010/main" val="304893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extBox 2">
            <a:extLst>
              <a:ext uri="{FF2B5EF4-FFF2-40B4-BE49-F238E27FC236}">
                <a16:creationId xmlns:a16="http://schemas.microsoft.com/office/drawing/2014/main" id="{1B06D64F-2FC4-3946-7EB9-82AA72B0C196}"/>
              </a:ext>
            </a:extLst>
          </p:cNvPr>
          <p:cNvGraphicFramePr/>
          <p:nvPr>
            <p:extLst>
              <p:ext uri="{D42A27DB-BD31-4B8C-83A1-F6EECF244321}">
                <p14:modId xmlns:p14="http://schemas.microsoft.com/office/powerpoint/2010/main" val="3284952381"/>
              </p:ext>
            </p:extLst>
          </p:nvPr>
        </p:nvGraphicFramePr>
        <p:xfrm>
          <a:off x="838200" y="261257"/>
          <a:ext cx="10515600" cy="5915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09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CD0DDA4-6188-4950-A676-100297A94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57" y="596644"/>
            <a:ext cx="10973888" cy="5664711"/>
          </a:xfrm>
          <a:prstGeom prst="rect">
            <a:avLst/>
          </a:prstGeom>
          <a:gradFill flip="none" rotWithShape="1">
            <a:gsLst>
              <a:gs pos="1000">
                <a:schemeClr val="tx2"/>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extBox 1">
            <a:extLst>
              <a:ext uri="{FF2B5EF4-FFF2-40B4-BE49-F238E27FC236}">
                <a16:creationId xmlns:a16="http://schemas.microsoft.com/office/drawing/2014/main" id="{C84EE472-1E18-0BD8-029F-441AAF00203A}"/>
              </a:ext>
            </a:extLst>
          </p:cNvPr>
          <p:cNvGraphicFramePr/>
          <p:nvPr>
            <p:extLst>
              <p:ext uri="{D42A27DB-BD31-4B8C-83A1-F6EECF244321}">
                <p14:modId xmlns:p14="http://schemas.microsoft.com/office/powerpoint/2010/main" val="1710854013"/>
              </p:ext>
            </p:extLst>
          </p:nvPr>
        </p:nvGraphicFramePr>
        <p:xfrm>
          <a:off x="838200" y="914401"/>
          <a:ext cx="10515600" cy="526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82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ymail_attachmentId101229af-7055-44e7-b400-12526aa8a6f4">
            <a:extLst>
              <a:ext uri="{FF2B5EF4-FFF2-40B4-BE49-F238E27FC236}">
                <a16:creationId xmlns:a16="http://schemas.microsoft.com/office/drawing/2014/main" id="{222642C2-8C58-4E6B-B5C9-B20528F35CD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360" y="10"/>
            <a:ext cx="1100745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82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ymail_attachmentIdf96324c3-5194-423e-ad4b-b94c4d1ae7fb">
            <a:extLst>
              <a:ext uri="{FF2B5EF4-FFF2-40B4-BE49-F238E27FC236}">
                <a16:creationId xmlns:a16="http://schemas.microsoft.com/office/drawing/2014/main" id="{FEFD7ACC-2FE0-4ADC-88E4-AE79B44DFAF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360" y="596644"/>
            <a:ext cx="11007454" cy="5664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52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603A16-A243-4AEC-8551-CE30462547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9674" y="310243"/>
            <a:ext cx="4653571" cy="2210447"/>
          </a:xfrm>
          <a:prstGeom prst="rect">
            <a:avLst/>
          </a:prstGeom>
        </p:spPr>
      </p:pic>
      <p:graphicFrame>
        <p:nvGraphicFramePr>
          <p:cNvPr id="5" name="Table 4">
            <a:extLst>
              <a:ext uri="{FF2B5EF4-FFF2-40B4-BE49-F238E27FC236}">
                <a16:creationId xmlns:a16="http://schemas.microsoft.com/office/drawing/2014/main" id="{6B1B3E88-6C18-42B8-B09B-CF4E3E6930E3}"/>
              </a:ext>
            </a:extLst>
          </p:cNvPr>
          <p:cNvGraphicFramePr>
            <a:graphicFrameLocks noGrp="1"/>
          </p:cNvGraphicFramePr>
          <p:nvPr>
            <p:extLst>
              <p:ext uri="{D42A27DB-BD31-4B8C-83A1-F6EECF244321}">
                <p14:modId xmlns:p14="http://schemas.microsoft.com/office/powerpoint/2010/main" val="4286710058"/>
              </p:ext>
            </p:extLst>
          </p:nvPr>
        </p:nvGraphicFramePr>
        <p:xfrm>
          <a:off x="1518556" y="2743200"/>
          <a:ext cx="7594147" cy="3984752"/>
        </p:xfrm>
        <a:graphic>
          <a:graphicData uri="http://schemas.openxmlformats.org/drawingml/2006/table">
            <a:tbl>
              <a:tblPr firstRow="1" firstCol="1" lastCol="1" bandRow="1"/>
              <a:tblGrid>
                <a:gridCol w="7594147">
                  <a:extLst>
                    <a:ext uri="{9D8B030D-6E8A-4147-A177-3AD203B41FA5}">
                      <a16:colId xmlns:a16="http://schemas.microsoft.com/office/drawing/2014/main" val="1930207872"/>
                    </a:ext>
                  </a:extLst>
                </a:gridCol>
              </a:tblGrid>
              <a:tr h="3804557">
                <a:tc>
                  <a:txBody>
                    <a:bodyPr/>
                    <a:lstStyle/>
                    <a:p>
                      <a:r>
                        <a:rPr lang="en-GB" sz="1600" dirty="0">
                          <a:solidFill>
                            <a:srgbClr val="000000"/>
                          </a:solidFill>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00B050"/>
                        </a:buClr>
                        <a:buFont typeface="Wingdings" panose="05000000000000000000" pitchFamily="2" charset="2"/>
                        <a:buChar char=""/>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Infant crying is normal, and it will stop</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226695"/>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00B050"/>
                        </a:buClr>
                        <a:buFont typeface="Wingdings" panose="05000000000000000000" pitchFamily="2" charset="2"/>
                        <a:buChar char=""/>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Comforting methods can sometimes soothe the baby. Is the baby hungry, tired, or in need of a nappy change?</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B050"/>
                        </a:buClr>
                        <a:buFont typeface="Wingdings" panose="05000000000000000000" pitchFamily="2" charset="2"/>
                        <a:buChar char=""/>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It's okay to walk away if you have checked the baby is safe and the crying is getting to you.  After a few minutes, when you're feeling calm, go back and check on the baby</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B050"/>
                        </a:buClr>
                        <a:buFont typeface="Wingdings" panose="05000000000000000000" pitchFamily="2" charset="2"/>
                        <a:buChar char=""/>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Never shake or harm a baby; it can cause lasting damage or death</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226695"/>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Clr>
                          <a:srgbClr val="00B050"/>
                        </a:buClr>
                        <a:buFont typeface="Wingdings" panose="05000000000000000000" pitchFamily="2" charset="2"/>
                        <a:buChar char=""/>
                      </a:pPr>
                      <a:r>
                        <a:rPr lang="en-GB" sz="1600" dirty="0">
                          <a:effectLst/>
                          <a:latin typeface="Segoe UI Semilight" panose="020B0402040204020203" pitchFamily="34" charset="0"/>
                          <a:ea typeface="Calibri" panose="020F0502020204030204" pitchFamily="34" charset="0"/>
                          <a:cs typeface="Times New Roman" panose="02020603050405020304" pitchFamily="18" charset="0"/>
                        </a:rPr>
                        <a:t>If you need support, speak to someone such as your family, friends, Midwife, Health Visitor or GP</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600" dirty="0">
                          <a:solidFill>
                            <a:srgbClr val="000000"/>
                          </a:solidFill>
                          <a:effectLst/>
                          <a:latin typeface="Segoe UI Semilight" panose="020B0402040204020203" pitchFamily="34" charset="0"/>
                          <a:ea typeface="Calibri" panose="020F0502020204030204" pitchFamily="34" charset="0"/>
                          <a:cs typeface="Times New Roman" panose="02020603050405020304" pitchFamily="18" charset="0"/>
                        </a:rPr>
                        <a:t> </a:t>
                      </a:r>
                      <a:endPar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B050"/>
                      </a:solidFill>
                      <a:prstDash val="solid"/>
                      <a:round/>
                      <a:headEnd type="none" w="med" len="med"/>
                      <a:tailEnd type="none" w="med" len="med"/>
                    </a:lnL>
                    <a:lnR w="19050" cap="flat" cmpd="dbl" algn="ctr">
                      <a:solidFill>
                        <a:srgbClr val="00B050"/>
                      </a:solidFill>
                      <a:prstDash val="solid"/>
                      <a:round/>
                      <a:headEnd type="none" w="med" len="med"/>
                      <a:tailEnd type="none" w="med" len="med"/>
                    </a:lnR>
                    <a:lnT w="19050" cap="flat" cmpd="dbl" algn="ctr">
                      <a:solidFill>
                        <a:srgbClr val="00B050"/>
                      </a:solidFill>
                      <a:prstDash val="solid"/>
                      <a:round/>
                      <a:headEnd type="none" w="med" len="med"/>
                      <a:tailEnd type="none" w="med" len="med"/>
                    </a:lnT>
                    <a:lnB w="19050" cap="flat" cmpd="dbl" algn="ctr">
                      <a:solidFill>
                        <a:srgbClr val="00B050"/>
                      </a:solidFill>
                      <a:prstDash val="solid"/>
                      <a:round/>
                      <a:headEnd type="none" w="med" len="med"/>
                      <a:tailEnd type="none" w="med" len="med"/>
                    </a:lnB>
                  </a:tcPr>
                </a:tc>
                <a:extLst>
                  <a:ext uri="{0D108BD9-81ED-4DB2-BD59-A6C34878D82A}">
                    <a16:rowId xmlns:a16="http://schemas.microsoft.com/office/drawing/2014/main" val="344775872"/>
                  </a:ext>
                </a:extLst>
              </a:tr>
            </a:tbl>
          </a:graphicData>
        </a:graphic>
      </p:graphicFrame>
      <p:sp>
        <p:nvSpPr>
          <p:cNvPr id="6" name="Rectangle 1">
            <a:extLst>
              <a:ext uri="{FF2B5EF4-FFF2-40B4-BE49-F238E27FC236}">
                <a16:creationId xmlns:a16="http://schemas.microsoft.com/office/drawing/2014/main" id="{5AA00646-5C02-4D90-8EA9-3F98A779372F}"/>
              </a:ext>
            </a:extLst>
          </p:cNvPr>
          <p:cNvSpPr>
            <a:spLocks noChangeArrowheads="1"/>
          </p:cNvSpPr>
          <p:nvPr/>
        </p:nvSpPr>
        <p:spPr bwMode="auto">
          <a:xfrm>
            <a:off x="1209674" y="2349440"/>
            <a:ext cx="486806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rPr>
              <a:t>The campaign highlights the following </a:t>
            </a:r>
            <a:r>
              <a:rPr kumimoji="0" lang="en-GB" altLang="en-US" sz="1600" b="1" i="0" u="none" strike="noStrike" cap="none" normalizeH="0" baseline="0" dirty="0">
                <a:ln>
                  <a:noFill/>
                </a:ln>
                <a:solidFill>
                  <a:srgbClr val="00B050"/>
                </a:solidFill>
                <a:effectLst/>
                <a:latin typeface="Segoe UI Semilight" panose="020B0402040204020203" pitchFamily="34" charset="0"/>
                <a:ea typeface="Calibri" panose="020F0502020204030204" pitchFamily="34" charset="0"/>
                <a:cs typeface="Segoe UI Semilight" panose="020B0402040204020203" pitchFamily="34" charset="0"/>
              </a:rPr>
              <a:t>Key Messages</a:t>
            </a:r>
            <a:r>
              <a:rPr kumimoji="0" lang="en-GB" altLang="en-US" sz="1100" b="0" i="0" u="none" strike="noStrike" cap="none" normalizeH="0" baseline="0" dirty="0">
                <a:ln>
                  <a:noFill/>
                </a:ln>
                <a:solidFill>
                  <a:srgbClr val="00B050"/>
                </a:solidFill>
                <a:effectLst/>
                <a:latin typeface="Segoe UI Semilight" panose="020B0402040204020203" pitchFamily="34" charset="0"/>
                <a:ea typeface="Calibri" panose="020F0502020204030204" pitchFamily="34" charset="0"/>
                <a:cs typeface="Segoe UI Semilight" panose="020B0402040204020203" pitchFamily="34" charset="0"/>
              </a:rPr>
              <a: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061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ymail_attachmentIdeb6271ed-ce1e-4e82-bd07-8cef36e8e92e">
            <a:extLst>
              <a:ext uri="{FF2B5EF4-FFF2-40B4-BE49-F238E27FC236}">
                <a16:creationId xmlns:a16="http://schemas.microsoft.com/office/drawing/2014/main" id="{06839C78-37AA-40CC-B2A3-8821E004722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360" y="10"/>
            <a:ext cx="1100745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16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ymail_attachmentId3fac6c50-0608-4ee6-9d59-37e1d5f77c06">
            <a:extLst>
              <a:ext uri="{FF2B5EF4-FFF2-40B4-BE49-F238E27FC236}">
                <a16:creationId xmlns:a16="http://schemas.microsoft.com/office/drawing/2014/main" id="{B0B62E2A-DCB1-4653-937C-E1AB9A4BAB8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90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ymail_attachmentId2a7f6893-ba02-4688-bab2-594487ea508e">
            <a:extLst>
              <a:ext uri="{FF2B5EF4-FFF2-40B4-BE49-F238E27FC236}">
                <a16:creationId xmlns:a16="http://schemas.microsoft.com/office/drawing/2014/main" id="{1C217682-FE96-4A82-96FD-6182D713B24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97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2338B-C228-455B-AEDE-D198F2F3C89D}"/>
              </a:ext>
            </a:extLst>
          </p:cNvPr>
          <p:cNvSpPr txBox="1"/>
          <p:nvPr/>
        </p:nvSpPr>
        <p:spPr>
          <a:xfrm>
            <a:off x="3048000" y="2551837"/>
            <a:ext cx="6096000" cy="3416320"/>
          </a:xfrm>
          <a:prstGeom prst="rect">
            <a:avLst/>
          </a:prstGeom>
          <a:noFill/>
        </p:spPr>
        <p:txBody>
          <a:bodyPr wrap="square">
            <a:spAutoFit/>
          </a:bodyPr>
          <a:lstStyle/>
          <a:p>
            <a:r>
              <a:rPr lang="en-GB" b="0" i="0" dirty="0">
                <a:solidFill>
                  <a:srgbClr val="00B0F0"/>
                </a:solidFill>
                <a:effectLst/>
                <a:latin typeface="Playfair Display" panose="020B0604020202020204" pitchFamily="2" charset="0"/>
              </a:rPr>
              <a:t>“For some fathers, the transition home is difficult especially when adding other factors such as caring for a medically complex child or transitioning to fatherhood following a pandemic. The challenge of bringing your precious little one home may not look how you pictured!”</a:t>
            </a:r>
          </a:p>
          <a:p>
            <a:endParaRPr lang="en-GB" dirty="0">
              <a:solidFill>
                <a:srgbClr val="00B0F0"/>
              </a:solidFill>
              <a:latin typeface="Playfair Display" panose="020B0604020202020204" pitchFamily="2" charset="0"/>
            </a:endParaRPr>
          </a:p>
          <a:p>
            <a:endParaRPr lang="en-GB" dirty="0">
              <a:solidFill>
                <a:srgbClr val="00B0F0"/>
              </a:solidFill>
              <a:latin typeface="Playfair Display" panose="020B0604020202020204" pitchFamily="2" charset="0"/>
            </a:endParaRPr>
          </a:p>
          <a:p>
            <a:endParaRPr lang="en-GB" dirty="0">
              <a:solidFill>
                <a:srgbClr val="00B0F0"/>
              </a:solidFill>
              <a:latin typeface="Playfair Display" panose="020B0604020202020204" pitchFamily="2" charset="0"/>
            </a:endParaRPr>
          </a:p>
          <a:p>
            <a:endParaRPr lang="en-GB" dirty="0">
              <a:solidFill>
                <a:srgbClr val="00B0F0"/>
              </a:solidFill>
              <a:latin typeface="Playfair Display" panose="020B0604020202020204" pitchFamily="2" charset="0"/>
            </a:endParaRPr>
          </a:p>
          <a:p>
            <a:endParaRPr lang="en-GB" dirty="0">
              <a:solidFill>
                <a:srgbClr val="00B0F0"/>
              </a:solidFill>
              <a:latin typeface="Playfair Display" panose="020B0604020202020204" pitchFamily="2" charset="0"/>
            </a:endParaRPr>
          </a:p>
          <a:p>
            <a:endParaRPr lang="en-GB" dirty="0">
              <a:solidFill>
                <a:srgbClr val="00B0F0"/>
              </a:solidFill>
              <a:latin typeface="Playfair Display" panose="020B0604020202020204" pitchFamily="2" charset="0"/>
            </a:endParaRPr>
          </a:p>
          <a:p>
            <a:endParaRPr lang="en-GB" dirty="0">
              <a:solidFill>
                <a:srgbClr val="00B0F0"/>
              </a:solidFill>
            </a:endParaRPr>
          </a:p>
        </p:txBody>
      </p:sp>
    </p:spTree>
    <p:extLst>
      <p:ext uri="{BB962C8B-B14F-4D97-AF65-F5344CB8AC3E}">
        <p14:creationId xmlns:p14="http://schemas.microsoft.com/office/powerpoint/2010/main" val="303063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576052-3CD8-4EE8-AC83-567F63ED3CF7}"/>
              </a:ext>
            </a:extLst>
          </p:cNvPr>
          <p:cNvSpPr txBox="1"/>
          <p:nvPr/>
        </p:nvSpPr>
        <p:spPr>
          <a:xfrm>
            <a:off x="3048000" y="3244334"/>
            <a:ext cx="6096000" cy="2923877"/>
          </a:xfrm>
          <a:prstGeom prst="rect">
            <a:avLst/>
          </a:prstGeom>
          <a:noFill/>
        </p:spPr>
        <p:txBody>
          <a:bodyPr wrap="square">
            <a:spAutoFit/>
          </a:bodyPr>
          <a:lstStyle/>
          <a:p>
            <a:r>
              <a:rPr lang="en-GB" sz="4000" dirty="0">
                <a:solidFill>
                  <a:srgbClr val="FF0000"/>
                </a:solidFill>
                <a:latin typeface="Bahnschrift Light Condensed" panose="020B0502040204020203" pitchFamily="34" charset="0"/>
              </a:rPr>
              <a:t>Thank you</a:t>
            </a:r>
          </a:p>
          <a:p>
            <a:endParaRPr lang="en-GB" b="1" u="sng" dirty="0"/>
          </a:p>
          <a:p>
            <a:endParaRPr lang="en-GB" b="1" u="sng" dirty="0"/>
          </a:p>
          <a:p>
            <a:endParaRPr lang="en-GB" b="1" u="sng" dirty="0"/>
          </a:p>
          <a:p>
            <a:r>
              <a:rPr lang="en-GB" b="1" u="sng" dirty="0"/>
              <a:t>Gaynor Lovatt</a:t>
            </a:r>
          </a:p>
          <a:p>
            <a:r>
              <a:rPr lang="en-GB" b="1" u="sng" dirty="0"/>
              <a:t>Community Neonatal Team Leader</a:t>
            </a:r>
          </a:p>
          <a:p>
            <a:r>
              <a:rPr lang="en-GB" b="1" u="sng" dirty="0"/>
              <a:t>gaynor.lovatt@elht.nhs.uk</a:t>
            </a:r>
          </a:p>
          <a:p>
            <a:endParaRPr lang="en-GB" b="1" u="sng" dirty="0"/>
          </a:p>
          <a:p>
            <a:r>
              <a:rPr lang="en-GB" b="1" u="sng" dirty="0"/>
              <a:t>East Lancashire NHS Teaching Hospital Trust (ELHT)</a:t>
            </a:r>
            <a:endParaRPr lang="en-GB" dirty="0"/>
          </a:p>
        </p:txBody>
      </p:sp>
    </p:spTree>
    <p:extLst>
      <p:ext uri="{BB962C8B-B14F-4D97-AF65-F5344CB8AC3E}">
        <p14:creationId xmlns:p14="http://schemas.microsoft.com/office/powerpoint/2010/main" val="231823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4">
            <a:extLst>
              <a:ext uri="{FF2B5EF4-FFF2-40B4-BE49-F238E27FC236}">
                <a16:creationId xmlns:a16="http://schemas.microsoft.com/office/drawing/2014/main" id="{8A648ED8-EFCC-4431-86A8-ACAE33367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8F09E60-4D06-470F-8C78-97492539B6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882566" y="3487003"/>
            <a:ext cx="4925228" cy="2768529"/>
          </a:xfrm>
          <a:prstGeom prst="rect">
            <a:avLst/>
          </a:prstGeom>
          <a:noFill/>
        </p:spPr>
      </p:pic>
      <p:pic>
        <p:nvPicPr>
          <p:cNvPr id="4" name="Picture 3">
            <a:extLst>
              <a:ext uri="{FF2B5EF4-FFF2-40B4-BE49-F238E27FC236}">
                <a16:creationId xmlns:a16="http://schemas.microsoft.com/office/drawing/2014/main" id="{97226086-4C69-4A8C-A204-031D8BCD44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94360" y="720525"/>
            <a:ext cx="2632687" cy="2405500"/>
          </a:xfrm>
          <a:prstGeom prst="rect">
            <a:avLst/>
          </a:prstGeom>
          <a:noFill/>
        </p:spPr>
      </p:pic>
      <p:pic>
        <p:nvPicPr>
          <p:cNvPr id="2" name="Picture 1">
            <a:extLst>
              <a:ext uri="{FF2B5EF4-FFF2-40B4-BE49-F238E27FC236}">
                <a16:creationId xmlns:a16="http://schemas.microsoft.com/office/drawing/2014/main" id="{E9B1E968-7D44-45E3-AF10-273199D2EB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flipH="1">
            <a:off x="3463313" y="1045713"/>
            <a:ext cx="2632687" cy="1755124"/>
          </a:xfrm>
          <a:prstGeom prst="rect">
            <a:avLst/>
          </a:prstGeom>
          <a:noFill/>
        </p:spPr>
      </p:pic>
      <p:sp>
        <p:nvSpPr>
          <p:cNvPr id="10" name="TextBox 9">
            <a:extLst>
              <a:ext uri="{FF2B5EF4-FFF2-40B4-BE49-F238E27FC236}">
                <a16:creationId xmlns:a16="http://schemas.microsoft.com/office/drawing/2014/main" id="{B962E81D-FF7B-4B1F-943B-38DBE14D2431}"/>
              </a:ext>
            </a:extLst>
          </p:cNvPr>
          <p:cNvSpPr txBox="1"/>
          <p:nvPr/>
        </p:nvSpPr>
        <p:spPr>
          <a:xfrm>
            <a:off x="6693134" y="908994"/>
            <a:ext cx="4660666" cy="4675377"/>
          </a:xfrm>
          <a:prstGeom prst="rect">
            <a:avLst/>
          </a:prstGeom>
        </p:spPr>
        <p:txBody>
          <a:bodyPr vert="horz" lIns="91440" tIns="45720" rIns="91440" bIns="45720" rtlCol="0">
            <a:normAutofit/>
          </a:bodyPr>
          <a:lstStyle/>
          <a:p>
            <a:pPr indent="-228600">
              <a:lnSpc>
                <a:spcPct val="110000"/>
              </a:lnSpc>
              <a:spcAft>
                <a:spcPts val="600"/>
              </a:spcAft>
              <a:buClr>
                <a:schemeClr val="tx2"/>
              </a:buClr>
              <a:buFont typeface="Arial" panose="020B0604020202020204" pitchFamily="34" charset="0"/>
              <a:buChar char="•"/>
            </a:pPr>
            <a:r>
              <a:rPr lang="en-US" sz="1700" b="1" i="0" dirty="0">
                <a:solidFill>
                  <a:srgbClr val="00B0F0"/>
                </a:solidFill>
                <a:effectLst/>
              </a:rPr>
              <a:t>A neonatal experience is always extremely difficult, and often traumatic. There can be many barriers which prevent parents from being with their baby. </a:t>
            </a:r>
          </a:p>
          <a:p>
            <a:pPr indent="-228600">
              <a:lnSpc>
                <a:spcPct val="110000"/>
              </a:lnSpc>
              <a:spcAft>
                <a:spcPts val="600"/>
              </a:spcAft>
              <a:buClr>
                <a:schemeClr val="tx2"/>
              </a:buClr>
              <a:buFont typeface="Arial" panose="020B0604020202020204" pitchFamily="34" charset="0"/>
              <a:buChar char="•"/>
            </a:pPr>
            <a:endParaRPr lang="en-US" sz="1700" b="1" i="0" dirty="0">
              <a:solidFill>
                <a:srgbClr val="00B0F0"/>
              </a:solidFill>
              <a:effectLst/>
            </a:endParaRPr>
          </a:p>
          <a:p>
            <a:pPr indent="-228600">
              <a:lnSpc>
                <a:spcPct val="110000"/>
              </a:lnSpc>
              <a:spcAft>
                <a:spcPts val="600"/>
              </a:spcAft>
              <a:buClr>
                <a:schemeClr val="tx2"/>
              </a:buClr>
              <a:buFont typeface="Arial" panose="020B0604020202020204" pitchFamily="34" charset="0"/>
              <a:buChar char="•"/>
            </a:pPr>
            <a:r>
              <a:rPr lang="en-US" sz="1700" b="1" i="0" dirty="0">
                <a:solidFill>
                  <a:srgbClr val="00B0F0"/>
                </a:solidFill>
                <a:effectLst/>
              </a:rPr>
              <a:t>Babies have the very best long-term developmental outcomes if their parents have unrestricted access and are able to be partners in delivering their baby's care on the neonatal unit. </a:t>
            </a:r>
          </a:p>
        </p:txBody>
      </p:sp>
    </p:spTree>
    <p:extLst>
      <p:ext uri="{BB962C8B-B14F-4D97-AF65-F5344CB8AC3E}">
        <p14:creationId xmlns:p14="http://schemas.microsoft.com/office/powerpoint/2010/main" val="122496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extBox 2">
            <a:extLst>
              <a:ext uri="{FF2B5EF4-FFF2-40B4-BE49-F238E27FC236}">
                <a16:creationId xmlns:a16="http://schemas.microsoft.com/office/drawing/2014/main" id="{E06207EE-3A9B-E747-4E45-9BE968B72B94}"/>
              </a:ext>
            </a:extLst>
          </p:cNvPr>
          <p:cNvGraphicFramePr/>
          <p:nvPr>
            <p:extLst>
              <p:ext uri="{D42A27DB-BD31-4B8C-83A1-F6EECF244321}">
                <p14:modId xmlns:p14="http://schemas.microsoft.com/office/powerpoint/2010/main" val="1772171004"/>
              </p:ext>
            </p:extLst>
          </p:nvPr>
        </p:nvGraphicFramePr>
        <p:xfrm>
          <a:off x="800100" y="571500"/>
          <a:ext cx="10553700" cy="560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85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3366BB0-BF67-4519-BA41-2F0021F5E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4BB5AC2-668B-4767-A8DE-1F79039A130C}"/>
              </a:ext>
            </a:extLst>
          </p:cNvPr>
          <p:cNvSpPr txBox="1"/>
          <p:nvPr/>
        </p:nvSpPr>
        <p:spPr>
          <a:xfrm>
            <a:off x="6096000" y="685800"/>
            <a:ext cx="5257800" cy="213904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u="sng"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Covid pandemic</a:t>
            </a:r>
          </a:p>
          <a:p>
            <a:pPr>
              <a:lnSpc>
                <a:spcPct val="90000"/>
              </a:lnSpc>
              <a:spcBef>
                <a:spcPct val="0"/>
              </a:spcBef>
              <a:spcAft>
                <a:spcPts val="600"/>
              </a:spcAft>
            </a:pPr>
            <a:r>
              <a:rPr lang="en-US" sz="46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Neonatal Visiting restrictions</a:t>
            </a:r>
          </a:p>
        </p:txBody>
      </p:sp>
      <p:sp>
        <p:nvSpPr>
          <p:cNvPr id="6" name="TextBox 5">
            <a:extLst>
              <a:ext uri="{FF2B5EF4-FFF2-40B4-BE49-F238E27FC236}">
                <a16:creationId xmlns:a16="http://schemas.microsoft.com/office/drawing/2014/main" id="{EB0CB420-59B0-45F0-A56B-A7A34E0B45DF}"/>
              </a:ext>
            </a:extLst>
          </p:cNvPr>
          <p:cNvSpPr txBox="1"/>
          <p:nvPr/>
        </p:nvSpPr>
        <p:spPr>
          <a:xfrm>
            <a:off x="6096000" y="2824845"/>
            <a:ext cx="5257800" cy="3436174"/>
          </a:xfrm>
          <a:prstGeom prst="rect">
            <a:avLst/>
          </a:prstGeom>
        </p:spPr>
        <p:txBody>
          <a:bodyPr vert="horz" lIns="91440" tIns="45720" rIns="91440" bIns="45720" rtlCol="0">
            <a:normAutofit fontScale="92500" lnSpcReduction="10000"/>
          </a:bodyPr>
          <a:lstStyle/>
          <a:p>
            <a:pPr fontAlgn="t">
              <a:spcAft>
                <a:spcPts val="600"/>
              </a:spcAft>
              <a:buClr>
                <a:schemeClr val="tx2"/>
              </a:buClr>
            </a:pPr>
            <a:r>
              <a:rPr lang="en-US" sz="1400" b="1" u="sng" dirty="0">
                <a:latin typeface="Calibri" panose="020F0502020204030204" pitchFamily="34" charset="0"/>
                <a:cs typeface="Calibri" panose="020F0502020204030204" pitchFamily="34" charset="0"/>
              </a:rPr>
              <a:t>2020 NHS England Guidance tells hospitals to facilitate parental access at all times of day in neonatal services</a:t>
            </a:r>
          </a:p>
          <a:p>
            <a:pPr indent="-228600" fontAlgn="t">
              <a:spcAft>
                <a:spcPts val="600"/>
              </a:spcAft>
              <a:buClr>
                <a:schemeClr val="tx2"/>
              </a:buClr>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Having a baby in neonatal care is emotionally challenging for all parents, but for parents whose babies have been born since the start of the COVID-19 pandemic, it’s been even harder. Ongoing neonatal access restrictions have had a serious impact on families. </a:t>
            </a:r>
          </a:p>
          <a:p>
            <a:pPr indent="-228600" fontAlgn="t">
              <a:spcAft>
                <a:spcPts val="600"/>
              </a:spcAft>
              <a:buClr>
                <a:schemeClr val="tx2"/>
              </a:buClr>
              <a:buFont typeface="Arial" panose="020B0604020202020204" pitchFamily="34" charset="0"/>
              <a:buChar char="•"/>
            </a:pPr>
            <a:r>
              <a:rPr lang="en-US" sz="1400" b="0" i="0" dirty="0">
                <a:effectLst/>
                <a:latin typeface="Calibri" panose="020F0502020204030204" pitchFamily="34" charset="0"/>
                <a:cs typeface="Calibri" panose="020F0502020204030204" pitchFamily="34" charset="0"/>
              </a:rPr>
              <a:t>Parents have been unable to be with their baby as much as they need to be and some parents - often fathers and partners - have been unable to spend time with or be involved in their baby’s care at all. </a:t>
            </a:r>
          </a:p>
          <a:p>
            <a:pPr indent="-228600" fontAlgn="t">
              <a:spcAft>
                <a:spcPts val="600"/>
              </a:spcAft>
              <a:buClr>
                <a:schemeClr val="tx2"/>
              </a:buClr>
              <a:buFont typeface="Arial" panose="020B0604020202020204" pitchFamily="34" charset="0"/>
              <a:buChar char="•"/>
            </a:pPr>
            <a:r>
              <a:rPr lang="en-GB" sz="1400" b="0" i="0" dirty="0">
                <a:solidFill>
                  <a:srgbClr val="3A3A3A"/>
                </a:solidFill>
                <a:effectLst/>
                <a:latin typeface="Calibri" panose="020F0502020204030204" pitchFamily="34" charset="0"/>
                <a:cs typeface="Calibri" panose="020F0502020204030204" pitchFamily="34" charset="0"/>
              </a:rPr>
              <a:t>Therefore, affecting bonding and attachment as well as parental mental health. Secure attachment and bonding is critical for securing strong parent infant bonds which in turn ensure that babies, and their families, have the very best long-term outcomes. </a:t>
            </a:r>
            <a:endParaRPr lang="en-US" sz="1400" b="0" i="0" dirty="0">
              <a:effectLst/>
              <a:latin typeface="Calibri" panose="020F0502020204030204" pitchFamily="34" charset="0"/>
              <a:cs typeface="Calibri" panose="020F0502020204030204" pitchFamily="34" charset="0"/>
            </a:endParaRPr>
          </a:p>
          <a:p>
            <a:pPr indent="-228600" fontAlgn="t">
              <a:spcAft>
                <a:spcPts val="600"/>
              </a:spcAft>
              <a:buClr>
                <a:schemeClr val="tx2"/>
              </a:buClr>
              <a:buFont typeface="Arial" panose="020B0604020202020204" pitchFamily="34" charset="0"/>
              <a:buChar char="•"/>
            </a:pPr>
            <a:r>
              <a:rPr lang="en-US" sz="1400" dirty="0">
                <a:latin typeface="Calibri" panose="020F0502020204030204" pitchFamily="34" charset="0"/>
                <a:cs typeface="Calibri" panose="020F0502020204030204" pitchFamily="34" charset="0"/>
              </a:rPr>
              <a:t>M</a:t>
            </a:r>
            <a:r>
              <a:rPr lang="en-US" sz="1400" b="0" i="0" dirty="0">
                <a:effectLst/>
                <a:latin typeface="Calibri" panose="020F0502020204030204" pitchFamily="34" charset="0"/>
                <a:cs typeface="Calibri" panose="020F0502020204030204" pitchFamily="34" charset="0"/>
              </a:rPr>
              <a:t>any dads find it difficult to talk about their feelings and often experience a sense of guilt when separated from their partner and baby. </a:t>
            </a:r>
          </a:p>
          <a:p>
            <a:pPr>
              <a:spcAft>
                <a:spcPts val="600"/>
              </a:spcAft>
              <a:buClr>
                <a:schemeClr val="tx2"/>
              </a:buClr>
            </a:pPr>
            <a:endParaRPr lang="en-US" sz="1100" dirty="0"/>
          </a:p>
        </p:txBody>
      </p:sp>
      <p:pic>
        <p:nvPicPr>
          <p:cNvPr id="3074" name="Picture 2" descr="Premature baby in incubator with dad putting his hands in and gently touching baby's head">
            <a:extLst>
              <a:ext uri="{FF2B5EF4-FFF2-40B4-BE49-F238E27FC236}">
                <a16:creationId xmlns:a16="http://schemas.microsoft.com/office/drawing/2014/main" id="{52DE2177-8332-493B-A9BF-4D5A10615D2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068" y="596644"/>
            <a:ext cx="4990587" cy="566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0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4B7D627-20FF-40E0-8015-7D182DB5F9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4643" y="571499"/>
            <a:ext cx="10319657" cy="626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7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ymail_attachmentId0099c1e9-24ce-46db-8c8a-949a3c67e2c6">
            <a:extLst>
              <a:ext uri="{FF2B5EF4-FFF2-40B4-BE49-F238E27FC236}">
                <a16:creationId xmlns:a16="http://schemas.microsoft.com/office/drawing/2014/main" id="{C8A05872-C721-45E1-8E25-4839EB3353D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26771" y="326570"/>
            <a:ext cx="8490858" cy="60415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21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18539D8C-0A1E-4BD7-1F6E-6F578A41705F}"/>
              </a:ext>
            </a:extLst>
          </p:cNvPr>
          <p:cNvGraphicFramePr/>
          <p:nvPr>
            <p:extLst>
              <p:ext uri="{D42A27DB-BD31-4B8C-83A1-F6EECF244321}">
                <p14:modId xmlns:p14="http://schemas.microsoft.com/office/powerpoint/2010/main" val="294450751"/>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6D351903-B0CB-4FE3-9D53-419988A22D54}"/>
              </a:ext>
            </a:extLst>
          </p:cNvPr>
          <p:cNvSpPr>
            <a:spLocks noGrp="1"/>
          </p:cNvSpPr>
          <p:nvPr>
            <p:ph type="title"/>
          </p:nvPr>
        </p:nvSpPr>
        <p:spPr/>
        <p:txBody>
          <a:bodyPr/>
          <a:lstStyle/>
          <a:p>
            <a:r>
              <a:rPr lang="en-GB" b="1" u="sng" dirty="0"/>
              <a:t>How we support dads on NICU</a:t>
            </a:r>
            <a:endParaRPr lang="en-GB" dirty="0"/>
          </a:p>
        </p:txBody>
      </p:sp>
    </p:spTree>
    <p:extLst>
      <p:ext uri="{BB962C8B-B14F-4D97-AF65-F5344CB8AC3E}">
        <p14:creationId xmlns:p14="http://schemas.microsoft.com/office/powerpoint/2010/main" val="266963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extBox 2">
            <a:extLst>
              <a:ext uri="{FF2B5EF4-FFF2-40B4-BE49-F238E27FC236}">
                <a16:creationId xmlns:a16="http://schemas.microsoft.com/office/drawing/2014/main" id="{7C3A6A21-8A5B-17C1-5BCF-5F05788F364C}"/>
              </a:ext>
            </a:extLst>
          </p:cNvPr>
          <p:cNvGraphicFramePr/>
          <p:nvPr>
            <p:extLst>
              <p:ext uri="{D42A27DB-BD31-4B8C-83A1-F6EECF244321}">
                <p14:modId xmlns:p14="http://schemas.microsoft.com/office/powerpoint/2010/main" val="2963710536"/>
              </p:ext>
            </p:extLst>
          </p:nvPr>
        </p:nvGraphicFramePr>
        <p:xfrm>
          <a:off x="626533" y="0"/>
          <a:ext cx="107272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E4649A2-D616-4FF9-B3EF-1CEE7BD76C41}"/>
              </a:ext>
            </a:extLst>
          </p:cNvPr>
          <p:cNvSpPr>
            <a:spLocks noGrp="1"/>
          </p:cNvSpPr>
          <p:nvPr>
            <p:ph type="title"/>
          </p:nvPr>
        </p:nvSpPr>
        <p:spPr>
          <a:xfrm>
            <a:off x="1003300" y="1"/>
            <a:ext cx="10350500" cy="778932"/>
          </a:xfrm>
        </p:spPr>
        <p:txBody>
          <a:bodyPr>
            <a:normAutofit fontScale="90000"/>
          </a:bodyPr>
          <a:lstStyle/>
          <a:p>
            <a:r>
              <a:rPr lang="en-GB" b="1" u="sng" dirty="0"/>
              <a:t>How we support dads on NICU</a:t>
            </a:r>
            <a:endParaRPr lang="en-GB" dirty="0"/>
          </a:p>
        </p:txBody>
      </p:sp>
    </p:spTree>
    <p:extLst>
      <p:ext uri="{BB962C8B-B14F-4D97-AF65-F5344CB8AC3E}">
        <p14:creationId xmlns:p14="http://schemas.microsoft.com/office/powerpoint/2010/main" val="31444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8F25FA18-9BC1-9CC3-CD13-FF3CEAA8D940}"/>
              </a:ext>
            </a:extLst>
          </p:cNvPr>
          <p:cNvGraphicFramePr/>
          <p:nvPr>
            <p:extLst>
              <p:ext uri="{D42A27DB-BD31-4B8C-83A1-F6EECF244321}">
                <p14:modId xmlns:p14="http://schemas.microsoft.com/office/powerpoint/2010/main" val="1229779672"/>
              </p:ext>
            </p:extLst>
          </p:nvPr>
        </p:nvGraphicFramePr>
        <p:xfrm>
          <a:off x="636814" y="424543"/>
          <a:ext cx="10716986" cy="575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158794"/>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docProps/app.xml><?xml version="1.0" encoding="utf-8"?>
<Properties xmlns="http://schemas.openxmlformats.org/officeDocument/2006/extended-properties" xmlns:vt="http://schemas.openxmlformats.org/officeDocument/2006/docPropsVTypes">
  <TotalTime>1291</TotalTime>
  <Words>1608</Words>
  <Application>Microsoft Macintosh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Aharoni</vt:lpstr>
      <vt:lpstr>Arial</vt:lpstr>
      <vt:lpstr>Avenir Next LT Pro</vt:lpstr>
      <vt:lpstr>Bahnschrift Light Condensed</vt:lpstr>
      <vt:lpstr>Calibri</vt:lpstr>
      <vt:lpstr>Playfair Display</vt:lpstr>
      <vt:lpstr>Segoe UI Semilight</vt:lpstr>
      <vt:lpstr>Wingdings</vt:lpstr>
      <vt:lpstr>FadeVTI</vt:lpstr>
      <vt:lpstr>ICON</vt:lpstr>
      <vt:lpstr>PowerPoint Presentation</vt:lpstr>
      <vt:lpstr>PowerPoint Presentation</vt:lpstr>
      <vt:lpstr>PowerPoint Presentation</vt:lpstr>
      <vt:lpstr>PowerPoint Presentation</vt:lpstr>
      <vt:lpstr>PowerPoint Presentation</vt:lpstr>
      <vt:lpstr>How we support dads on NICU</vt:lpstr>
      <vt:lpstr>How we support dads on NICU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dc:title>
  <dc:creator>Lovatt Gaynor (ELHT) Neonatal</dc:creator>
  <cp:lastModifiedBy>Mark Britton</cp:lastModifiedBy>
  <cp:revision>13</cp:revision>
  <dcterms:created xsi:type="dcterms:W3CDTF">2022-09-09T11:51:06Z</dcterms:created>
  <dcterms:modified xsi:type="dcterms:W3CDTF">2022-10-16T08:49:55Z</dcterms:modified>
</cp:coreProperties>
</file>